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5.xml" ContentType="application/vnd.ms-office.drawingml.diagramDrawing+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Default Extension="gif" ContentType="image/gif"/>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7" r:id="rId2"/>
    <p:sldId id="278" r:id="rId3"/>
    <p:sldId id="279" r:id="rId4"/>
    <p:sldId id="281" r:id="rId5"/>
    <p:sldId id="282" r:id="rId6"/>
    <p:sldId id="283" r:id="rId7"/>
    <p:sldId id="284" r:id="rId8"/>
    <p:sldId id="285" r:id="rId9"/>
    <p:sldId id="286" r:id="rId10"/>
    <p:sldId id="287" r:id="rId11"/>
    <p:sldId id="280"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0" d="100"/>
          <a:sy n="40" d="100"/>
        </p:scale>
        <p:origin x="6" y="21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643EB6-61FB-42FA-B911-CABB8BE488E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E15D5A1-F139-42D0-B6D0-6698DC0443CB}">
      <dgm:prSet phldrT="[Text]"/>
      <dgm:spPr/>
      <dgm:t>
        <a:bodyPr/>
        <a:lstStyle/>
        <a:p>
          <a:r>
            <a:rPr lang="it-IT" b="1" dirty="0" smtClean="0"/>
            <a:t>Cara Penyelesaian Sengketa secara Diplomatik</a:t>
          </a:r>
          <a:endParaRPr lang="en-US" dirty="0"/>
        </a:p>
      </dgm:t>
    </dgm:pt>
    <dgm:pt modelId="{8D4225EE-877A-40D8-9B0F-7FEB1A176189}" type="parTrans" cxnId="{72C8918D-5E31-498F-AFB4-CB93DECB3ACD}">
      <dgm:prSet/>
      <dgm:spPr/>
      <dgm:t>
        <a:bodyPr/>
        <a:lstStyle/>
        <a:p>
          <a:endParaRPr lang="en-US"/>
        </a:p>
      </dgm:t>
    </dgm:pt>
    <dgm:pt modelId="{FC7A8C09-3A80-45FA-B0AD-1A5718283262}" type="sibTrans" cxnId="{72C8918D-5E31-498F-AFB4-CB93DECB3ACD}">
      <dgm:prSet/>
      <dgm:spPr/>
      <dgm:t>
        <a:bodyPr/>
        <a:lstStyle/>
        <a:p>
          <a:endParaRPr lang="en-US"/>
        </a:p>
      </dgm:t>
    </dgm:pt>
    <dgm:pt modelId="{3A8C51DF-0F68-459E-86DD-AC350DE88BFD}">
      <dgm:prSet phldrT="[Text]"/>
      <dgm:spPr/>
      <dgm:t>
        <a:bodyPr/>
        <a:lstStyle/>
        <a:p>
          <a:r>
            <a:rPr lang="en-US" b="0" dirty="0" err="1" smtClean="0"/>
            <a:t>Negosiasi</a:t>
          </a:r>
          <a:r>
            <a:rPr lang="en-US" b="0" dirty="0" smtClean="0"/>
            <a:t> </a:t>
          </a:r>
          <a:r>
            <a:rPr lang="en-US" b="0" dirty="0" err="1" smtClean="0"/>
            <a:t>dan</a:t>
          </a:r>
          <a:r>
            <a:rPr lang="en-US" b="0" dirty="0" smtClean="0"/>
            <a:t> </a:t>
          </a:r>
          <a:r>
            <a:rPr lang="en-US" b="0" dirty="0" err="1" smtClean="0"/>
            <a:t>Konsultasi</a:t>
          </a:r>
          <a:r>
            <a:rPr lang="en-US" b="0" dirty="0" smtClean="0"/>
            <a:t> </a:t>
          </a:r>
          <a:endParaRPr lang="en-US" b="0" dirty="0"/>
        </a:p>
      </dgm:t>
    </dgm:pt>
    <dgm:pt modelId="{326486C1-7AB6-4A4B-9C25-B06B35F91631}" type="parTrans" cxnId="{4705F831-273B-463A-B607-E0B8BDAAD4A3}">
      <dgm:prSet/>
      <dgm:spPr/>
      <dgm:t>
        <a:bodyPr/>
        <a:lstStyle/>
        <a:p>
          <a:endParaRPr lang="en-US"/>
        </a:p>
      </dgm:t>
    </dgm:pt>
    <dgm:pt modelId="{1FAC72AD-0CBE-42C8-B2D5-2C3300F50D9D}" type="sibTrans" cxnId="{4705F831-273B-463A-B607-E0B8BDAAD4A3}">
      <dgm:prSet/>
      <dgm:spPr/>
      <dgm:t>
        <a:bodyPr/>
        <a:lstStyle/>
        <a:p>
          <a:endParaRPr lang="en-US"/>
        </a:p>
      </dgm:t>
    </dgm:pt>
    <dgm:pt modelId="{D9184518-A8CA-4F77-AAFB-B666F2590D15}">
      <dgm:prSet phldrT="[Text]"/>
      <dgm:spPr/>
      <dgm:t>
        <a:bodyPr/>
        <a:lstStyle/>
        <a:p>
          <a:r>
            <a:rPr lang="it-IT" b="0" dirty="0" smtClean="0"/>
            <a:t>Penyelidikan (</a:t>
          </a:r>
          <a:r>
            <a:rPr lang="it-IT" b="0" i="1" dirty="0" smtClean="0"/>
            <a:t>fact finding atau iquiry</a:t>
          </a:r>
          <a:r>
            <a:rPr lang="it-IT" b="0" dirty="0" smtClean="0"/>
            <a:t>)</a:t>
          </a:r>
          <a:endParaRPr lang="en-US" b="0" dirty="0"/>
        </a:p>
      </dgm:t>
    </dgm:pt>
    <dgm:pt modelId="{371A1580-6F22-451D-9436-7A2F7655EE68}" type="parTrans" cxnId="{D22CE534-AE11-402B-BD9F-AC760259B7DB}">
      <dgm:prSet/>
      <dgm:spPr/>
      <dgm:t>
        <a:bodyPr/>
        <a:lstStyle/>
        <a:p>
          <a:endParaRPr lang="en-US"/>
        </a:p>
      </dgm:t>
    </dgm:pt>
    <dgm:pt modelId="{C239A701-17F7-47F5-9E16-2F48B3E1C5C3}" type="sibTrans" cxnId="{D22CE534-AE11-402B-BD9F-AC760259B7DB}">
      <dgm:prSet/>
      <dgm:spPr/>
      <dgm:t>
        <a:bodyPr/>
        <a:lstStyle/>
        <a:p>
          <a:endParaRPr lang="en-US"/>
        </a:p>
      </dgm:t>
    </dgm:pt>
    <dgm:pt modelId="{A9BFAE74-45D0-45B6-959F-77FE3CD34CF7}">
      <dgm:prSet phldrT="[Text]"/>
      <dgm:spPr/>
      <dgm:t>
        <a:bodyPr/>
        <a:lstStyle/>
        <a:p>
          <a:r>
            <a:rPr lang="it-IT" b="1" dirty="0" smtClean="0"/>
            <a:t>Cara Penyelesaian Sengketa secara Hukum</a:t>
          </a:r>
          <a:endParaRPr lang="en-US" b="1" dirty="0"/>
        </a:p>
      </dgm:t>
    </dgm:pt>
    <dgm:pt modelId="{0D53513F-AE8F-4950-A6BA-09CF33582A1E}" type="parTrans" cxnId="{FF4C8385-C709-41FA-BD65-BFA98B529AFF}">
      <dgm:prSet/>
      <dgm:spPr/>
      <dgm:t>
        <a:bodyPr/>
        <a:lstStyle/>
        <a:p>
          <a:endParaRPr lang="en-US"/>
        </a:p>
      </dgm:t>
    </dgm:pt>
    <dgm:pt modelId="{369DABA3-E82B-493F-854C-3D09647A58AC}" type="sibTrans" cxnId="{FF4C8385-C709-41FA-BD65-BFA98B529AFF}">
      <dgm:prSet/>
      <dgm:spPr/>
      <dgm:t>
        <a:bodyPr/>
        <a:lstStyle/>
        <a:p>
          <a:endParaRPr lang="en-US"/>
        </a:p>
      </dgm:t>
    </dgm:pt>
    <dgm:pt modelId="{96EB610A-BF8B-45BA-BDB8-7834F10F5BAE}">
      <dgm:prSet phldrT="[Text]"/>
      <dgm:spPr/>
      <dgm:t>
        <a:bodyPr/>
        <a:lstStyle/>
        <a:p>
          <a:r>
            <a:rPr lang="it-IT" b="0" dirty="0" smtClean="0"/>
            <a:t>Arbitrase</a:t>
          </a:r>
          <a:endParaRPr lang="en-US" b="0" dirty="0"/>
        </a:p>
      </dgm:t>
    </dgm:pt>
    <dgm:pt modelId="{602C4E78-A684-4CDD-91C4-B24CA64C213B}" type="parTrans" cxnId="{8D6AE5A0-1068-4B69-8D61-71762294CE56}">
      <dgm:prSet/>
      <dgm:spPr/>
      <dgm:t>
        <a:bodyPr/>
        <a:lstStyle/>
        <a:p>
          <a:endParaRPr lang="en-US"/>
        </a:p>
      </dgm:t>
    </dgm:pt>
    <dgm:pt modelId="{E5FBCAD2-5305-4FF0-8672-C130666F1E68}" type="sibTrans" cxnId="{8D6AE5A0-1068-4B69-8D61-71762294CE56}">
      <dgm:prSet/>
      <dgm:spPr/>
      <dgm:t>
        <a:bodyPr/>
        <a:lstStyle/>
        <a:p>
          <a:endParaRPr lang="en-US"/>
        </a:p>
      </dgm:t>
    </dgm:pt>
    <dgm:pt modelId="{DFE74E2C-F1DA-4F5C-BA2F-DF8A3C9EB903}">
      <dgm:prSet phldrT="[Text]"/>
      <dgm:spPr/>
      <dgm:t>
        <a:bodyPr/>
        <a:lstStyle/>
        <a:p>
          <a:r>
            <a:rPr lang="it-IT" b="0" dirty="0" smtClean="0"/>
            <a:t>Pengadilan Internasional</a:t>
          </a:r>
          <a:endParaRPr lang="en-US" b="0" dirty="0"/>
        </a:p>
      </dgm:t>
    </dgm:pt>
    <dgm:pt modelId="{C64ADD5D-12CF-4D56-829F-5B736A506CD7}" type="parTrans" cxnId="{E9A74AEE-7E5A-40E3-A3DC-EBCD977FDDEA}">
      <dgm:prSet/>
      <dgm:spPr/>
      <dgm:t>
        <a:bodyPr/>
        <a:lstStyle/>
        <a:p>
          <a:endParaRPr lang="en-US"/>
        </a:p>
      </dgm:t>
    </dgm:pt>
    <dgm:pt modelId="{DC717926-9EC1-431F-9BCE-41C800DAD5BF}" type="sibTrans" cxnId="{E9A74AEE-7E5A-40E3-A3DC-EBCD977FDDEA}">
      <dgm:prSet/>
      <dgm:spPr/>
      <dgm:t>
        <a:bodyPr/>
        <a:lstStyle/>
        <a:p>
          <a:endParaRPr lang="en-US"/>
        </a:p>
      </dgm:t>
    </dgm:pt>
    <dgm:pt modelId="{99B9B427-D7B6-4DF5-B422-8D9FECCD3520}">
      <dgm:prSet phldrT="[Text]"/>
      <dgm:spPr/>
      <dgm:t>
        <a:bodyPr/>
        <a:lstStyle/>
        <a:p>
          <a:r>
            <a:rPr lang="it-IT" b="0" dirty="0" smtClean="0"/>
            <a:t>Jasa-jasa Baik</a:t>
          </a:r>
          <a:endParaRPr lang="en-US" b="0" dirty="0"/>
        </a:p>
      </dgm:t>
    </dgm:pt>
    <dgm:pt modelId="{4277F6C2-73D0-488A-9AFF-EBC5B71238A6}" type="parTrans" cxnId="{53E1C9D5-F2ED-431C-A922-E33D8395C85D}">
      <dgm:prSet/>
      <dgm:spPr/>
      <dgm:t>
        <a:bodyPr/>
        <a:lstStyle/>
        <a:p>
          <a:endParaRPr lang="en-US"/>
        </a:p>
      </dgm:t>
    </dgm:pt>
    <dgm:pt modelId="{65C65E8A-8D9B-46DE-A0BA-F35BCEC46D22}" type="sibTrans" cxnId="{53E1C9D5-F2ED-431C-A922-E33D8395C85D}">
      <dgm:prSet/>
      <dgm:spPr/>
      <dgm:t>
        <a:bodyPr/>
        <a:lstStyle/>
        <a:p>
          <a:endParaRPr lang="en-US"/>
        </a:p>
      </dgm:t>
    </dgm:pt>
    <dgm:pt modelId="{4767B78C-B9D9-4897-B252-D8C50610D36E}">
      <dgm:prSet phldrT="[Text]"/>
      <dgm:spPr/>
      <dgm:t>
        <a:bodyPr/>
        <a:lstStyle/>
        <a:p>
          <a:r>
            <a:rPr lang="it-IT" b="0" dirty="0" smtClean="0"/>
            <a:t>Mediasi dan Konsiliasi </a:t>
          </a:r>
          <a:endParaRPr lang="en-US" b="0" dirty="0"/>
        </a:p>
      </dgm:t>
    </dgm:pt>
    <dgm:pt modelId="{24BDD480-0CA7-4A27-930A-1490E5E64302}" type="parTrans" cxnId="{9736F207-03A5-4EC0-935B-5945D1D669EC}">
      <dgm:prSet/>
      <dgm:spPr/>
      <dgm:t>
        <a:bodyPr/>
        <a:lstStyle/>
        <a:p>
          <a:endParaRPr lang="en-US"/>
        </a:p>
      </dgm:t>
    </dgm:pt>
    <dgm:pt modelId="{650DFAF8-B534-4D2F-9591-E347DBDAF73A}" type="sibTrans" cxnId="{9736F207-03A5-4EC0-935B-5945D1D669EC}">
      <dgm:prSet/>
      <dgm:spPr/>
      <dgm:t>
        <a:bodyPr/>
        <a:lstStyle/>
        <a:p>
          <a:endParaRPr lang="en-US"/>
        </a:p>
      </dgm:t>
    </dgm:pt>
    <dgm:pt modelId="{852C0432-49FD-49D9-90E2-93C172E011A9}">
      <dgm:prSet phldrT="[Text]"/>
      <dgm:spPr/>
      <dgm:t>
        <a:bodyPr/>
        <a:lstStyle/>
        <a:p>
          <a:r>
            <a:rPr lang="en-US" b="0" dirty="0" err="1" smtClean="0"/>
            <a:t>Pengadilan</a:t>
          </a:r>
          <a:r>
            <a:rPr lang="en-US" b="0" dirty="0" smtClean="0"/>
            <a:t> </a:t>
          </a:r>
          <a:r>
            <a:rPr lang="en-US" b="0" dirty="0" err="1" smtClean="0"/>
            <a:t>Permanen</a:t>
          </a:r>
          <a:endParaRPr lang="en-US" b="0" dirty="0"/>
        </a:p>
      </dgm:t>
    </dgm:pt>
    <dgm:pt modelId="{19086E14-F691-4E6A-91FF-4FEB82FBC3FB}" type="parTrans" cxnId="{AA7C80FB-B04B-431A-BAA8-9D33E6D60ABF}">
      <dgm:prSet/>
      <dgm:spPr/>
      <dgm:t>
        <a:bodyPr/>
        <a:lstStyle/>
        <a:p>
          <a:endParaRPr lang="en-US"/>
        </a:p>
      </dgm:t>
    </dgm:pt>
    <dgm:pt modelId="{0FB2E154-14D2-43E8-8239-77B42754B160}" type="sibTrans" cxnId="{AA7C80FB-B04B-431A-BAA8-9D33E6D60ABF}">
      <dgm:prSet/>
      <dgm:spPr/>
      <dgm:t>
        <a:bodyPr/>
        <a:lstStyle/>
        <a:p>
          <a:endParaRPr lang="en-US"/>
        </a:p>
      </dgm:t>
    </dgm:pt>
    <dgm:pt modelId="{0FBC77C4-B422-4EA1-9B18-14A68E3A3548}">
      <dgm:prSet phldrT="[Text]"/>
      <dgm:spPr/>
      <dgm:t>
        <a:bodyPr/>
        <a:lstStyle/>
        <a:p>
          <a:r>
            <a:rPr lang="en-US" b="0" dirty="0" err="1" smtClean="0"/>
            <a:t>Pengadilan</a:t>
          </a:r>
          <a:r>
            <a:rPr lang="en-US" b="0" dirty="0" smtClean="0"/>
            <a:t> Ad Hoc</a:t>
          </a:r>
          <a:endParaRPr lang="en-US" b="0" dirty="0"/>
        </a:p>
      </dgm:t>
    </dgm:pt>
    <dgm:pt modelId="{57BDFF44-A38F-441B-8E6A-6972CDBE9C88}" type="parTrans" cxnId="{36F78CB6-D873-42CF-AA5B-7B46532A65B0}">
      <dgm:prSet/>
      <dgm:spPr/>
      <dgm:t>
        <a:bodyPr/>
        <a:lstStyle/>
        <a:p>
          <a:endParaRPr lang="en-US"/>
        </a:p>
      </dgm:t>
    </dgm:pt>
    <dgm:pt modelId="{0EF8070A-D5D2-40E2-AA19-6E60D09C4C3E}" type="sibTrans" cxnId="{36F78CB6-D873-42CF-AA5B-7B46532A65B0}">
      <dgm:prSet/>
      <dgm:spPr/>
      <dgm:t>
        <a:bodyPr/>
        <a:lstStyle/>
        <a:p>
          <a:endParaRPr lang="en-US"/>
        </a:p>
      </dgm:t>
    </dgm:pt>
    <dgm:pt modelId="{F4099614-3617-4D19-B5EF-F840D732CC03}" type="pres">
      <dgm:prSet presAssocID="{0A643EB6-61FB-42FA-B911-CABB8BE488E8}" presName="Name0" presStyleCnt="0">
        <dgm:presLayoutVars>
          <dgm:dir/>
          <dgm:animLvl val="lvl"/>
          <dgm:resizeHandles val="exact"/>
        </dgm:presLayoutVars>
      </dgm:prSet>
      <dgm:spPr/>
      <dgm:t>
        <a:bodyPr/>
        <a:lstStyle/>
        <a:p>
          <a:endParaRPr lang="en-US"/>
        </a:p>
      </dgm:t>
    </dgm:pt>
    <dgm:pt modelId="{39C0F808-6AAC-474F-9E62-1B65E78CBF19}" type="pres">
      <dgm:prSet presAssocID="{FE15D5A1-F139-42D0-B6D0-6698DC0443CB}" presName="composite" presStyleCnt="0"/>
      <dgm:spPr/>
    </dgm:pt>
    <dgm:pt modelId="{E173610F-A282-4484-8C4A-ED16D55D34C3}" type="pres">
      <dgm:prSet presAssocID="{FE15D5A1-F139-42D0-B6D0-6698DC0443CB}" presName="parTx" presStyleLbl="alignNode1" presStyleIdx="0" presStyleCnt="2">
        <dgm:presLayoutVars>
          <dgm:chMax val="0"/>
          <dgm:chPref val="0"/>
          <dgm:bulletEnabled val="1"/>
        </dgm:presLayoutVars>
      </dgm:prSet>
      <dgm:spPr/>
      <dgm:t>
        <a:bodyPr/>
        <a:lstStyle/>
        <a:p>
          <a:endParaRPr lang="en-US"/>
        </a:p>
      </dgm:t>
    </dgm:pt>
    <dgm:pt modelId="{D110FEEB-E839-4E1E-8163-DE3AEFF4CA4D}" type="pres">
      <dgm:prSet presAssocID="{FE15D5A1-F139-42D0-B6D0-6698DC0443CB}" presName="desTx" presStyleLbl="alignAccFollowNode1" presStyleIdx="0" presStyleCnt="2">
        <dgm:presLayoutVars>
          <dgm:bulletEnabled val="1"/>
        </dgm:presLayoutVars>
      </dgm:prSet>
      <dgm:spPr/>
      <dgm:t>
        <a:bodyPr/>
        <a:lstStyle/>
        <a:p>
          <a:endParaRPr lang="en-US"/>
        </a:p>
      </dgm:t>
    </dgm:pt>
    <dgm:pt modelId="{D22CABB1-3F64-4E63-8C11-21C19CA980D1}" type="pres">
      <dgm:prSet presAssocID="{FC7A8C09-3A80-45FA-B0AD-1A5718283262}" presName="space" presStyleCnt="0"/>
      <dgm:spPr/>
    </dgm:pt>
    <dgm:pt modelId="{58098C22-34A5-466E-9645-92BD8A3FD8C8}" type="pres">
      <dgm:prSet presAssocID="{A9BFAE74-45D0-45B6-959F-77FE3CD34CF7}" presName="composite" presStyleCnt="0"/>
      <dgm:spPr/>
    </dgm:pt>
    <dgm:pt modelId="{EAEBA5CB-8007-40B1-9F16-D5B9872BB665}" type="pres">
      <dgm:prSet presAssocID="{A9BFAE74-45D0-45B6-959F-77FE3CD34CF7}" presName="parTx" presStyleLbl="alignNode1" presStyleIdx="1" presStyleCnt="2">
        <dgm:presLayoutVars>
          <dgm:chMax val="0"/>
          <dgm:chPref val="0"/>
          <dgm:bulletEnabled val="1"/>
        </dgm:presLayoutVars>
      </dgm:prSet>
      <dgm:spPr/>
      <dgm:t>
        <a:bodyPr/>
        <a:lstStyle/>
        <a:p>
          <a:endParaRPr lang="en-US"/>
        </a:p>
      </dgm:t>
    </dgm:pt>
    <dgm:pt modelId="{B98EC3C2-0BAD-42B2-9EF1-80658057ABB8}" type="pres">
      <dgm:prSet presAssocID="{A9BFAE74-45D0-45B6-959F-77FE3CD34CF7}" presName="desTx" presStyleLbl="alignAccFollowNode1" presStyleIdx="1" presStyleCnt="2">
        <dgm:presLayoutVars>
          <dgm:bulletEnabled val="1"/>
        </dgm:presLayoutVars>
      </dgm:prSet>
      <dgm:spPr/>
      <dgm:t>
        <a:bodyPr/>
        <a:lstStyle/>
        <a:p>
          <a:endParaRPr lang="en-US"/>
        </a:p>
      </dgm:t>
    </dgm:pt>
  </dgm:ptLst>
  <dgm:cxnLst>
    <dgm:cxn modelId="{FF4C8385-C709-41FA-BD65-BFA98B529AFF}" srcId="{0A643EB6-61FB-42FA-B911-CABB8BE488E8}" destId="{A9BFAE74-45D0-45B6-959F-77FE3CD34CF7}" srcOrd="1" destOrd="0" parTransId="{0D53513F-AE8F-4950-A6BA-09CF33582A1E}" sibTransId="{369DABA3-E82B-493F-854C-3D09647A58AC}"/>
    <dgm:cxn modelId="{72C8918D-5E31-498F-AFB4-CB93DECB3ACD}" srcId="{0A643EB6-61FB-42FA-B911-CABB8BE488E8}" destId="{FE15D5A1-F139-42D0-B6D0-6698DC0443CB}" srcOrd="0" destOrd="0" parTransId="{8D4225EE-877A-40D8-9B0F-7FEB1A176189}" sibTransId="{FC7A8C09-3A80-45FA-B0AD-1A5718283262}"/>
    <dgm:cxn modelId="{E9A74AEE-7E5A-40E3-A3DC-EBCD977FDDEA}" srcId="{A9BFAE74-45D0-45B6-959F-77FE3CD34CF7}" destId="{DFE74E2C-F1DA-4F5C-BA2F-DF8A3C9EB903}" srcOrd="1" destOrd="0" parTransId="{C64ADD5D-12CF-4D56-829F-5B736A506CD7}" sibTransId="{DC717926-9EC1-431F-9BCE-41C800DAD5BF}"/>
    <dgm:cxn modelId="{36F78CB6-D873-42CF-AA5B-7B46532A65B0}" srcId="{DFE74E2C-F1DA-4F5C-BA2F-DF8A3C9EB903}" destId="{0FBC77C4-B422-4EA1-9B18-14A68E3A3548}" srcOrd="1" destOrd="0" parTransId="{57BDFF44-A38F-441B-8E6A-6972CDBE9C88}" sibTransId="{0EF8070A-D5D2-40E2-AA19-6E60D09C4C3E}"/>
    <dgm:cxn modelId="{AA7C80FB-B04B-431A-BAA8-9D33E6D60ABF}" srcId="{DFE74E2C-F1DA-4F5C-BA2F-DF8A3C9EB903}" destId="{852C0432-49FD-49D9-90E2-93C172E011A9}" srcOrd="0" destOrd="0" parTransId="{19086E14-F691-4E6A-91FF-4FEB82FBC3FB}" sibTransId="{0FB2E154-14D2-43E8-8239-77B42754B160}"/>
    <dgm:cxn modelId="{58193739-0E2C-43A9-8703-9CD7E62193B6}" type="presOf" srcId="{99B9B427-D7B6-4DF5-B422-8D9FECCD3520}" destId="{D110FEEB-E839-4E1E-8163-DE3AEFF4CA4D}" srcOrd="0" destOrd="2" presId="urn:microsoft.com/office/officeart/2005/8/layout/hList1"/>
    <dgm:cxn modelId="{E2ABF48C-AFBB-4B54-A2DB-4EDA47FAE2D6}" type="presOf" srcId="{FE15D5A1-F139-42D0-B6D0-6698DC0443CB}" destId="{E173610F-A282-4484-8C4A-ED16D55D34C3}" srcOrd="0" destOrd="0" presId="urn:microsoft.com/office/officeart/2005/8/layout/hList1"/>
    <dgm:cxn modelId="{D61399D3-FE98-4B4F-AF1B-BEF8876F17D9}" type="presOf" srcId="{0A643EB6-61FB-42FA-B911-CABB8BE488E8}" destId="{F4099614-3617-4D19-B5EF-F840D732CC03}" srcOrd="0" destOrd="0" presId="urn:microsoft.com/office/officeart/2005/8/layout/hList1"/>
    <dgm:cxn modelId="{8D6AE5A0-1068-4B69-8D61-71762294CE56}" srcId="{A9BFAE74-45D0-45B6-959F-77FE3CD34CF7}" destId="{96EB610A-BF8B-45BA-BDB8-7834F10F5BAE}" srcOrd="0" destOrd="0" parTransId="{602C4E78-A684-4CDD-91C4-B24CA64C213B}" sibTransId="{E5FBCAD2-5305-4FF0-8672-C130666F1E68}"/>
    <dgm:cxn modelId="{68C41943-790B-424C-BF42-6F652C323FE0}" type="presOf" srcId="{DFE74E2C-F1DA-4F5C-BA2F-DF8A3C9EB903}" destId="{B98EC3C2-0BAD-42B2-9EF1-80658057ABB8}" srcOrd="0" destOrd="1" presId="urn:microsoft.com/office/officeart/2005/8/layout/hList1"/>
    <dgm:cxn modelId="{D22CE534-AE11-402B-BD9F-AC760259B7DB}" srcId="{FE15D5A1-F139-42D0-B6D0-6698DC0443CB}" destId="{D9184518-A8CA-4F77-AAFB-B666F2590D15}" srcOrd="1" destOrd="0" parTransId="{371A1580-6F22-451D-9436-7A2F7655EE68}" sibTransId="{C239A701-17F7-47F5-9E16-2F48B3E1C5C3}"/>
    <dgm:cxn modelId="{53E1C9D5-F2ED-431C-A922-E33D8395C85D}" srcId="{FE15D5A1-F139-42D0-B6D0-6698DC0443CB}" destId="{99B9B427-D7B6-4DF5-B422-8D9FECCD3520}" srcOrd="2" destOrd="0" parTransId="{4277F6C2-73D0-488A-9AFF-EBC5B71238A6}" sibTransId="{65C65E8A-8D9B-46DE-A0BA-F35BCEC46D22}"/>
    <dgm:cxn modelId="{F80309AC-9177-4778-8C79-BA2BB4883CD2}" type="presOf" srcId="{D9184518-A8CA-4F77-AAFB-B666F2590D15}" destId="{D110FEEB-E839-4E1E-8163-DE3AEFF4CA4D}" srcOrd="0" destOrd="1" presId="urn:microsoft.com/office/officeart/2005/8/layout/hList1"/>
    <dgm:cxn modelId="{88C9CB6E-D917-4AA9-97B1-831DA048281E}" type="presOf" srcId="{852C0432-49FD-49D9-90E2-93C172E011A9}" destId="{B98EC3C2-0BAD-42B2-9EF1-80658057ABB8}" srcOrd="0" destOrd="2" presId="urn:microsoft.com/office/officeart/2005/8/layout/hList1"/>
    <dgm:cxn modelId="{C18B6D94-4915-4B8E-B90B-82935E00E9DA}" type="presOf" srcId="{3A8C51DF-0F68-459E-86DD-AC350DE88BFD}" destId="{D110FEEB-E839-4E1E-8163-DE3AEFF4CA4D}" srcOrd="0" destOrd="0" presId="urn:microsoft.com/office/officeart/2005/8/layout/hList1"/>
    <dgm:cxn modelId="{C751D495-43D6-4107-BD0E-629EE2BBF8AF}" type="presOf" srcId="{4767B78C-B9D9-4897-B252-D8C50610D36E}" destId="{D110FEEB-E839-4E1E-8163-DE3AEFF4CA4D}" srcOrd="0" destOrd="3" presId="urn:microsoft.com/office/officeart/2005/8/layout/hList1"/>
    <dgm:cxn modelId="{4705F831-273B-463A-B607-E0B8BDAAD4A3}" srcId="{FE15D5A1-F139-42D0-B6D0-6698DC0443CB}" destId="{3A8C51DF-0F68-459E-86DD-AC350DE88BFD}" srcOrd="0" destOrd="0" parTransId="{326486C1-7AB6-4A4B-9C25-B06B35F91631}" sibTransId="{1FAC72AD-0CBE-42C8-B2D5-2C3300F50D9D}"/>
    <dgm:cxn modelId="{0F9D9567-911B-4E2F-9491-5EBA89F41671}" type="presOf" srcId="{A9BFAE74-45D0-45B6-959F-77FE3CD34CF7}" destId="{EAEBA5CB-8007-40B1-9F16-D5B9872BB665}" srcOrd="0" destOrd="0" presId="urn:microsoft.com/office/officeart/2005/8/layout/hList1"/>
    <dgm:cxn modelId="{30A47A5D-3045-43A0-BE2A-3A0BC6CA3006}" type="presOf" srcId="{96EB610A-BF8B-45BA-BDB8-7834F10F5BAE}" destId="{B98EC3C2-0BAD-42B2-9EF1-80658057ABB8}" srcOrd="0" destOrd="0" presId="urn:microsoft.com/office/officeart/2005/8/layout/hList1"/>
    <dgm:cxn modelId="{9736F207-03A5-4EC0-935B-5945D1D669EC}" srcId="{FE15D5A1-F139-42D0-B6D0-6698DC0443CB}" destId="{4767B78C-B9D9-4897-B252-D8C50610D36E}" srcOrd="3" destOrd="0" parTransId="{24BDD480-0CA7-4A27-930A-1490E5E64302}" sibTransId="{650DFAF8-B534-4D2F-9591-E347DBDAF73A}"/>
    <dgm:cxn modelId="{E8197CA8-989F-46E8-9A32-3D43B4667133}" type="presOf" srcId="{0FBC77C4-B422-4EA1-9B18-14A68E3A3548}" destId="{B98EC3C2-0BAD-42B2-9EF1-80658057ABB8}" srcOrd="0" destOrd="3" presId="urn:microsoft.com/office/officeart/2005/8/layout/hList1"/>
    <dgm:cxn modelId="{FD32CAE8-20EC-4259-824A-9D3B50A64CBF}" type="presParOf" srcId="{F4099614-3617-4D19-B5EF-F840D732CC03}" destId="{39C0F808-6AAC-474F-9E62-1B65E78CBF19}" srcOrd="0" destOrd="0" presId="urn:microsoft.com/office/officeart/2005/8/layout/hList1"/>
    <dgm:cxn modelId="{9025A55E-2DB7-46F6-ADDD-A1FCBBE18765}" type="presParOf" srcId="{39C0F808-6AAC-474F-9E62-1B65E78CBF19}" destId="{E173610F-A282-4484-8C4A-ED16D55D34C3}" srcOrd="0" destOrd="0" presId="urn:microsoft.com/office/officeart/2005/8/layout/hList1"/>
    <dgm:cxn modelId="{99D9F0BA-41BF-4D35-9443-FFF2F0D3BDB2}" type="presParOf" srcId="{39C0F808-6AAC-474F-9E62-1B65E78CBF19}" destId="{D110FEEB-E839-4E1E-8163-DE3AEFF4CA4D}" srcOrd="1" destOrd="0" presId="urn:microsoft.com/office/officeart/2005/8/layout/hList1"/>
    <dgm:cxn modelId="{C991B755-4E9D-44B8-9273-7E45EDF9856B}" type="presParOf" srcId="{F4099614-3617-4D19-B5EF-F840D732CC03}" destId="{D22CABB1-3F64-4E63-8C11-21C19CA980D1}" srcOrd="1" destOrd="0" presId="urn:microsoft.com/office/officeart/2005/8/layout/hList1"/>
    <dgm:cxn modelId="{2B092964-EBB8-4531-986E-64F36EAA19E7}" type="presParOf" srcId="{F4099614-3617-4D19-B5EF-F840D732CC03}" destId="{58098C22-34A5-466E-9645-92BD8A3FD8C8}" srcOrd="2" destOrd="0" presId="urn:microsoft.com/office/officeart/2005/8/layout/hList1"/>
    <dgm:cxn modelId="{C906AD69-40B0-4F87-8656-F50BE770B74B}" type="presParOf" srcId="{58098C22-34A5-466E-9645-92BD8A3FD8C8}" destId="{EAEBA5CB-8007-40B1-9F16-D5B9872BB665}" srcOrd="0" destOrd="0" presId="urn:microsoft.com/office/officeart/2005/8/layout/hList1"/>
    <dgm:cxn modelId="{01371CE2-F033-445C-94BD-CB434C885667}" type="presParOf" srcId="{58098C22-34A5-466E-9645-92BD8A3FD8C8}" destId="{B98EC3C2-0BAD-42B2-9EF1-80658057ABB8}"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3A8E6EE-96CD-4A9C-95F6-7D527CCA8CA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2A4A04-A2DF-4260-99A1-5E73D4C9182B}">
      <dgm:prSet phldrT="[Text]"/>
      <dgm:spPr/>
      <dgm:t>
        <a:bodyPr/>
        <a:lstStyle/>
        <a:p>
          <a:r>
            <a:rPr lang="en-US" dirty="0" smtClean="0"/>
            <a:t>4 </a:t>
          </a:r>
          <a:r>
            <a:rPr lang="en-US" dirty="0" err="1" smtClean="0"/>
            <a:t>Juni</a:t>
          </a:r>
          <a:r>
            <a:rPr lang="en-US" dirty="0" smtClean="0"/>
            <a:t> 2004, Indonesia </a:t>
          </a:r>
          <a:r>
            <a:rPr lang="en-US" dirty="0" err="1" smtClean="0"/>
            <a:t>membawa</a:t>
          </a:r>
          <a:r>
            <a:rPr lang="en-US" dirty="0" smtClean="0"/>
            <a:t> Korea Selatan </a:t>
          </a:r>
          <a:r>
            <a:rPr lang="en-US" dirty="0" err="1" smtClean="0"/>
            <a:t>untuk</a:t>
          </a:r>
          <a:r>
            <a:rPr lang="en-US" dirty="0" smtClean="0"/>
            <a:t> </a:t>
          </a:r>
          <a:r>
            <a:rPr lang="en-US" dirty="0" err="1" smtClean="0"/>
            <a:t>melakukan</a:t>
          </a:r>
          <a:r>
            <a:rPr lang="en-US" dirty="0" smtClean="0"/>
            <a:t> </a:t>
          </a:r>
          <a:r>
            <a:rPr lang="en-US" dirty="0" err="1" smtClean="0"/>
            <a:t>konsultasi</a:t>
          </a:r>
          <a:r>
            <a:rPr lang="en-US" dirty="0" smtClean="0"/>
            <a:t> </a:t>
          </a:r>
          <a:r>
            <a:rPr lang="en-US" dirty="0" err="1" smtClean="0"/>
            <a:t>penyelesaian</a:t>
          </a:r>
          <a:r>
            <a:rPr lang="en-US" dirty="0" smtClean="0"/>
            <a:t> </a:t>
          </a:r>
          <a:r>
            <a:rPr lang="en-US" dirty="0" err="1" smtClean="0"/>
            <a:t>sengketa</a:t>
          </a:r>
          <a:r>
            <a:rPr lang="en-US" dirty="0" smtClean="0"/>
            <a:t> </a:t>
          </a:r>
          <a:r>
            <a:rPr lang="en-US" dirty="0" err="1" smtClean="0"/>
            <a:t>atas</a:t>
          </a:r>
          <a:r>
            <a:rPr lang="en-US" dirty="0" smtClean="0"/>
            <a:t> </a:t>
          </a:r>
          <a:r>
            <a:rPr lang="en-US" dirty="0" err="1" smtClean="0"/>
            <a:t>pengenaan</a:t>
          </a:r>
          <a:r>
            <a:rPr lang="en-US" dirty="0" smtClean="0"/>
            <a:t> </a:t>
          </a:r>
          <a:r>
            <a:rPr lang="en-US" dirty="0" err="1" smtClean="0"/>
            <a:t>tindakan</a:t>
          </a:r>
          <a:r>
            <a:rPr lang="en-US" dirty="0" smtClean="0"/>
            <a:t> anti-dumping Korea Selatan </a:t>
          </a:r>
          <a:r>
            <a:rPr lang="en-US" dirty="0" err="1" smtClean="0"/>
            <a:t>terhadap</a:t>
          </a:r>
          <a:r>
            <a:rPr lang="en-US" dirty="0" smtClean="0"/>
            <a:t> </a:t>
          </a:r>
          <a:r>
            <a:rPr lang="en-US" dirty="0" err="1" smtClean="0"/>
            <a:t>impor</a:t>
          </a:r>
          <a:r>
            <a:rPr lang="en-US" dirty="0" smtClean="0"/>
            <a:t> </a:t>
          </a:r>
          <a:r>
            <a:rPr lang="en-US" dirty="0" err="1" smtClean="0"/>
            <a:t>produk</a:t>
          </a:r>
          <a:r>
            <a:rPr lang="en-US" dirty="0" smtClean="0"/>
            <a:t> </a:t>
          </a:r>
          <a:r>
            <a:rPr lang="en-US" dirty="0" err="1" smtClean="0"/>
            <a:t>kertas</a:t>
          </a:r>
          <a:r>
            <a:rPr lang="en-US" dirty="0" smtClean="0"/>
            <a:t> </a:t>
          </a:r>
          <a:r>
            <a:rPr lang="en-US" dirty="0" err="1" smtClean="0"/>
            <a:t>asal</a:t>
          </a:r>
          <a:r>
            <a:rPr lang="en-US" dirty="0" smtClean="0"/>
            <a:t> Indonesia</a:t>
          </a:r>
          <a:endParaRPr lang="en-US" dirty="0"/>
        </a:p>
      </dgm:t>
    </dgm:pt>
    <dgm:pt modelId="{D80BB631-021C-4470-96AE-8FF349293D81}" type="parTrans" cxnId="{15D1363A-87FF-40BF-BFC8-97B77F9B94C9}">
      <dgm:prSet/>
      <dgm:spPr/>
      <dgm:t>
        <a:bodyPr/>
        <a:lstStyle/>
        <a:p>
          <a:endParaRPr lang="en-US"/>
        </a:p>
      </dgm:t>
    </dgm:pt>
    <dgm:pt modelId="{4B36D4F7-77DD-4001-BECF-9E404D162D3B}" type="sibTrans" cxnId="{15D1363A-87FF-40BF-BFC8-97B77F9B94C9}">
      <dgm:prSet/>
      <dgm:spPr/>
      <dgm:t>
        <a:bodyPr/>
        <a:lstStyle/>
        <a:p>
          <a:endParaRPr lang="en-US"/>
        </a:p>
      </dgm:t>
    </dgm:pt>
    <dgm:pt modelId="{970D849A-273F-419B-8217-066BBE0C97A3}">
      <dgm:prSet phldrT="[Text]"/>
      <dgm:spPr/>
      <dgm:t>
        <a:bodyPr/>
        <a:lstStyle/>
        <a:p>
          <a:r>
            <a:rPr lang="en-US" dirty="0" err="1" smtClean="0"/>
            <a:t>Hasil</a:t>
          </a:r>
          <a:r>
            <a:rPr lang="en-US" dirty="0" smtClean="0"/>
            <a:t> </a:t>
          </a:r>
          <a:r>
            <a:rPr lang="en-US" dirty="0" err="1" smtClean="0"/>
            <a:t>konsultasi</a:t>
          </a:r>
          <a:r>
            <a:rPr lang="en-US" dirty="0" smtClean="0"/>
            <a:t> </a:t>
          </a:r>
          <a:r>
            <a:rPr lang="en-US" dirty="0" err="1" smtClean="0"/>
            <a:t>tersebut</a:t>
          </a:r>
          <a:r>
            <a:rPr lang="en-US" dirty="0" smtClean="0"/>
            <a:t> </a:t>
          </a:r>
          <a:r>
            <a:rPr lang="en-US" dirty="0" err="1" smtClean="0"/>
            <a:t>tidak</a:t>
          </a:r>
          <a:r>
            <a:rPr lang="en-US" dirty="0" smtClean="0"/>
            <a:t> </a:t>
          </a:r>
          <a:r>
            <a:rPr lang="en-US" dirty="0" err="1" smtClean="0"/>
            <a:t>membuahkan</a:t>
          </a:r>
          <a:r>
            <a:rPr lang="en-US" dirty="0" smtClean="0"/>
            <a:t> </a:t>
          </a:r>
          <a:r>
            <a:rPr lang="en-US" dirty="0" err="1" smtClean="0"/>
            <a:t>hasil</a:t>
          </a:r>
          <a:r>
            <a:rPr lang="en-US" dirty="0" smtClean="0"/>
            <a:t> yang </a:t>
          </a:r>
          <a:r>
            <a:rPr lang="en-US" dirty="0" err="1" smtClean="0"/>
            <a:t>memuaskan</a:t>
          </a:r>
          <a:r>
            <a:rPr lang="en-US" dirty="0" smtClean="0"/>
            <a:t> </a:t>
          </a:r>
          <a:r>
            <a:rPr lang="en-US" dirty="0" err="1" smtClean="0"/>
            <a:t>kedua</a:t>
          </a:r>
          <a:r>
            <a:rPr lang="en-US" dirty="0" smtClean="0"/>
            <a:t> </a:t>
          </a:r>
          <a:r>
            <a:rPr lang="en-US" dirty="0" err="1" smtClean="0"/>
            <a:t>belah</a:t>
          </a:r>
          <a:r>
            <a:rPr lang="en-US" dirty="0" smtClean="0"/>
            <a:t> </a:t>
          </a:r>
          <a:r>
            <a:rPr lang="en-US" dirty="0" err="1" smtClean="0"/>
            <a:t>pihak</a:t>
          </a:r>
          <a:r>
            <a:rPr lang="en-US" dirty="0" smtClean="0"/>
            <a:t>.</a:t>
          </a:r>
          <a:endParaRPr lang="en-US" dirty="0"/>
        </a:p>
      </dgm:t>
    </dgm:pt>
    <dgm:pt modelId="{CEFF2DBB-6171-4D55-875F-94510E468A75}" type="parTrans" cxnId="{59B8E0FB-11B7-4AB3-A8CB-4ADA2846B982}">
      <dgm:prSet/>
      <dgm:spPr/>
      <dgm:t>
        <a:bodyPr/>
        <a:lstStyle/>
        <a:p>
          <a:endParaRPr lang="en-US"/>
        </a:p>
      </dgm:t>
    </dgm:pt>
    <dgm:pt modelId="{5DD5ACA7-A4DA-4701-97C2-12EF3535A291}" type="sibTrans" cxnId="{59B8E0FB-11B7-4AB3-A8CB-4ADA2846B982}">
      <dgm:prSet/>
      <dgm:spPr/>
      <dgm:t>
        <a:bodyPr/>
        <a:lstStyle/>
        <a:p>
          <a:endParaRPr lang="en-US"/>
        </a:p>
      </dgm:t>
    </dgm:pt>
    <dgm:pt modelId="{10AFC7BD-199B-410E-8BDE-82891E0E93BC}">
      <dgm:prSet phldrT="[Text]"/>
      <dgm:spPr/>
      <dgm:t>
        <a:bodyPr/>
        <a:lstStyle/>
        <a:p>
          <a:r>
            <a:rPr lang="en-US" dirty="0" smtClean="0"/>
            <a:t>Indonesia </a:t>
          </a:r>
          <a:r>
            <a:rPr lang="en-US" dirty="0" err="1" smtClean="0"/>
            <a:t>kemudian</a:t>
          </a:r>
          <a:r>
            <a:rPr lang="en-US" dirty="0" smtClean="0"/>
            <a:t> </a:t>
          </a:r>
          <a:r>
            <a:rPr lang="en-US" dirty="0" err="1" smtClean="0"/>
            <a:t>mengajukan</a:t>
          </a:r>
          <a:r>
            <a:rPr lang="en-US" dirty="0" smtClean="0"/>
            <a:t> </a:t>
          </a:r>
          <a:r>
            <a:rPr lang="en-US" dirty="0" err="1" smtClean="0"/>
            <a:t>permintaan</a:t>
          </a:r>
          <a:r>
            <a:rPr lang="en-US" dirty="0" smtClean="0"/>
            <a:t> </a:t>
          </a:r>
          <a:r>
            <a:rPr lang="en-US" dirty="0" err="1" smtClean="0"/>
            <a:t>ke</a:t>
          </a:r>
          <a:r>
            <a:rPr lang="en-US" dirty="0" smtClean="0"/>
            <a:t> DSB WTO agar Korea Selatan </a:t>
          </a:r>
          <a:r>
            <a:rPr lang="en-US" dirty="0" err="1" smtClean="0"/>
            <a:t>mencabut</a:t>
          </a:r>
          <a:r>
            <a:rPr lang="en-US" dirty="0" smtClean="0"/>
            <a:t> </a:t>
          </a:r>
          <a:r>
            <a:rPr lang="en-US" dirty="0" err="1" smtClean="0"/>
            <a:t>tindakan</a:t>
          </a:r>
          <a:r>
            <a:rPr lang="en-US" dirty="0" smtClean="0"/>
            <a:t> anti </a:t>
          </a:r>
          <a:r>
            <a:rPr lang="en-US" dirty="0" err="1" smtClean="0"/>
            <a:t>dumpingnya</a:t>
          </a:r>
          <a:r>
            <a:rPr lang="en-US" dirty="0" smtClean="0"/>
            <a:t> yang </a:t>
          </a:r>
          <a:r>
            <a:rPr lang="en-US" dirty="0" err="1" smtClean="0"/>
            <a:t>melanggar</a:t>
          </a:r>
          <a:r>
            <a:rPr lang="en-US" dirty="0" smtClean="0"/>
            <a:t> </a:t>
          </a:r>
          <a:r>
            <a:rPr lang="en-US" dirty="0" err="1" smtClean="0"/>
            <a:t>kewajibannya</a:t>
          </a:r>
          <a:r>
            <a:rPr lang="en-US" dirty="0" smtClean="0"/>
            <a:t> </a:t>
          </a:r>
          <a:r>
            <a:rPr lang="en-US" dirty="0" err="1" smtClean="0"/>
            <a:t>di</a:t>
          </a:r>
          <a:r>
            <a:rPr lang="en-US" dirty="0" smtClean="0"/>
            <a:t> WTO </a:t>
          </a:r>
          <a:r>
            <a:rPr lang="en-US" dirty="0" err="1" smtClean="0"/>
            <a:t>dan</a:t>
          </a:r>
          <a:r>
            <a:rPr lang="en-US" dirty="0" smtClean="0"/>
            <a:t> </a:t>
          </a:r>
          <a:r>
            <a:rPr lang="en-US" dirty="0" err="1" smtClean="0"/>
            <a:t>menyalahi</a:t>
          </a:r>
          <a:r>
            <a:rPr lang="en-US" dirty="0" smtClean="0"/>
            <a:t> </a:t>
          </a:r>
          <a:r>
            <a:rPr lang="en-US" dirty="0" err="1" smtClean="0"/>
            <a:t>beberapa</a:t>
          </a:r>
          <a:r>
            <a:rPr lang="en-US" dirty="0" smtClean="0"/>
            <a:t> </a:t>
          </a:r>
          <a:r>
            <a:rPr lang="en-US" dirty="0" err="1" smtClean="0"/>
            <a:t>pasal</a:t>
          </a:r>
          <a:r>
            <a:rPr lang="en-US" dirty="0" smtClean="0"/>
            <a:t> </a:t>
          </a:r>
          <a:r>
            <a:rPr lang="en-US" dirty="0" err="1" smtClean="0"/>
            <a:t>dalam</a:t>
          </a:r>
          <a:r>
            <a:rPr lang="en-US" dirty="0" smtClean="0"/>
            <a:t> </a:t>
          </a:r>
          <a:r>
            <a:rPr lang="en-US" dirty="0" err="1" smtClean="0"/>
            <a:t>ketentuan</a:t>
          </a:r>
          <a:r>
            <a:rPr lang="en-US" dirty="0" smtClean="0"/>
            <a:t> Anti-Dumping</a:t>
          </a:r>
          <a:endParaRPr lang="en-US" dirty="0"/>
        </a:p>
      </dgm:t>
    </dgm:pt>
    <dgm:pt modelId="{C878081B-187F-457B-9846-A748BF5C91CF}" type="parTrans" cxnId="{FA4C0EB9-BD9D-4846-867D-1EB221204579}">
      <dgm:prSet/>
      <dgm:spPr/>
      <dgm:t>
        <a:bodyPr/>
        <a:lstStyle/>
        <a:p>
          <a:endParaRPr lang="en-US"/>
        </a:p>
      </dgm:t>
    </dgm:pt>
    <dgm:pt modelId="{E683897B-17D1-4AF5-97AB-88F114646C51}" type="sibTrans" cxnId="{FA4C0EB9-BD9D-4846-867D-1EB221204579}">
      <dgm:prSet/>
      <dgm:spPr/>
      <dgm:t>
        <a:bodyPr/>
        <a:lstStyle/>
        <a:p>
          <a:endParaRPr lang="en-US"/>
        </a:p>
      </dgm:t>
    </dgm:pt>
    <dgm:pt modelId="{8733D65C-9855-43B8-8BAB-799C39F49C61}">
      <dgm:prSet phldrT="[Text]"/>
      <dgm:spPr/>
      <dgm:t>
        <a:bodyPr/>
        <a:lstStyle/>
        <a:p>
          <a:r>
            <a:rPr lang="en-US" dirty="0" smtClean="0"/>
            <a:t>28 </a:t>
          </a:r>
          <a:r>
            <a:rPr lang="en-US" dirty="0" err="1" smtClean="0"/>
            <a:t>Oktober</a:t>
          </a:r>
          <a:r>
            <a:rPr lang="en-US" dirty="0" smtClean="0"/>
            <a:t> 2005, DSB WTO </a:t>
          </a:r>
          <a:r>
            <a:rPr lang="en-US" dirty="0" err="1" smtClean="0"/>
            <a:t>menyampaikan</a:t>
          </a:r>
          <a:r>
            <a:rPr lang="en-US" dirty="0" smtClean="0"/>
            <a:t> </a:t>
          </a:r>
          <a:r>
            <a:rPr lang="en-US" i="1" dirty="0" smtClean="0"/>
            <a:t>Panel Report </a:t>
          </a:r>
          <a:r>
            <a:rPr lang="en-US" dirty="0" err="1" smtClean="0"/>
            <a:t>ke</a:t>
          </a:r>
          <a:r>
            <a:rPr lang="en-US" dirty="0" smtClean="0"/>
            <a:t> </a:t>
          </a:r>
          <a:r>
            <a:rPr lang="en-US" dirty="0" err="1" smtClean="0"/>
            <a:t>seluruh</a:t>
          </a:r>
          <a:r>
            <a:rPr lang="en-US" dirty="0" smtClean="0"/>
            <a:t> </a:t>
          </a:r>
          <a:r>
            <a:rPr lang="en-US" dirty="0" err="1" smtClean="0"/>
            <a:t>anggota</a:t>
          </a:r>
          <a:r>
            <a:rPr lang="en-US" dirty="0" smtClean="0"/>
            <a:t> </a:t>
          </a:r>
          <a:r>
            <a:rPr lang="en-US" dirty="0" err="1" smtClean="0"/>
            <a:t>dan</a:t>
          </a:r>
          <a:r>
            <a:rPr lang="en-US" dirty="0" smtClean="0"/>
            <a:t> </a:t>
          </a:r>
          <a:r>
            <a:rPr lang="en-US" dirty="0" err="1" smtClean="0"/>
            <a:t>menyatakan</a:t>
          </a:r>
          <a:r>
            <a:rPr lang="en-US" dirty="0" smtClean="0"/>
            <a:t> </a:t>
          </a:r>
          <a:r>
            <a:rPr lang="en-US" dirty="0" err="1" smtClean="0"/>
            <a:t>bahwa</a:t>
          </a:r>
          <a:r>
            <a:rPr lang="en-US" dirty="0" smtClean="0"/>
            <a:t> </a:t>
          </a:r>
          <a:r>
            <a:rPr lang="en-US" dirty="0" err="1" smtClean="0"/>
            <a:t>tindakan</a:t>
          </a:r>
          <a:r>
            <a:rPr lang="en-US" dirty="0" smtClean="0"/>
            <a:t> anti-dumping Korea Selatan </a:t>
          </a:r>
          <a:r>
            <a:rPr lang="en-US" dirty="0" err="1" smtClean="0"/>
            <a:t>tidak</a:t>
          </a:r>
          <a:r>
            <a:rPr lang="en-US" dirty="0" smtClean="0"/>
            <a:t> </a:t>
          </a:r>
          <a:r>
            <a:rPr lang="en-US" dirty="0" err="1" smtClean="0"/>
            <a:t>konsisten</a:t>
          </a:r>
          <a:r>
            <a:rPr lang="en-US" dirty="0" smtClean="0"/>
            <a:t> </a:t>
          </a:r>
          <a:r>
            <a:rPr lang="en-US" dirty="0" err="1" smtClean="0"/>
            <a:t>dan</a:t>
          </a:r>
          <a:r>
            <a:rPr lang="en-US" dirty="0" smtClean="0"/>
            <a:t> </a:t>
          </a:r>
          <a:r>
            <a:rPr lang="en-US" dirty="0" err="1" smtClean="0"/>
            <a:t>telah</a:t>
          </a:r>
          <a:r>
            <a:rPr lang="en-US" dirty="0" smtClean="0"/>
            <a:t> </a:t>
          </a:r>
          <a:r>
            <a:rPr lang="en-US" dirty="0" err="1" smtClean="0"/>
            <a:t>menyalahi</a:t>
          </a:r>
          <a:r>
            <a:rPr lang="en-US" dirty="0" smtClean="0"/>
            <a:t> </a:t>
          </a:r>
          <a:r>
            <a:rPr lang="en-US" dirty="0" err="1" smtClean="0"/>
            <a:t>ketentuan</a:t>
          </a:r>
          <a:r>
            <a:rPr lang="en-US" dirty="0" smtClean="0"/>
            <a:t> </a:t>
          </a:r>
          <a:r>
            <a:rPr lang="en-US" dirty="0" err="1" smtClean="0"/>
            <a:t>Persetujuan</a:t>
          </a:r>
          <a:r>
            <a:rPr lang="en-US" dirty="0" smtClean="0"/>
            <a:t> Anti-Dumping</a:t>
          </a:r>
          <a:endParaRPr lang="en-US" dirty="0"/>
        </a:p>
      </dgm:t>
    </dgm:pt>
    <dgm:pt modelId="{23628B29-5FB8-46AC-9A12-BD11729A6C6D}" type="parTrans" cxnId="{46734FB0-7B60-4DB5-A439-FADA9B571561}">
      <dgm:prSet/>
      <dgm:spPr/>
    </dgm:pt>
    <dgm:pt modelId="{92B0AAF1-11EB-4512-ABF6-157406EEDDBA}" type="sibTrans" cxnId="{46734FB0-7B60-4DB5-A439-FADA9B571561}">
      <dgm:prSet/>
      <dgm:spPr/>
    </dgm:pt>
    <dgm:pt modelId="{8B2C25AE-8927-4AA8-8EA3-CE2D98129A7C}">
      <dgm:prSet phldrT="[Text]"/>
      <dgm:spPr/>
      <dgm:t>
        <a:bodyPr/>
        <a:lstStyle/>
        <a:p>
          <a:r>
            <a:rPr lang="en-US" dirty="0" err="1" smtClean="0"/>
            <a:t>Kedua</a:t>
          </a:r>
          <a:r>
            <a:rPr lang="en-US" dirty="0" smtClean="0"/>
            <a:t> </a:t>
          </a:r>
          <a:r>
            <a:rPr lang="en-US" dirty="0" err="1" smtClean="0"/>
            <a:t>belah</a:t>
          </a:r>
          <a:r>
            <a:rPr lang="en-US" dirty="0" smtClean="0"/>
            <a:t> </a:t>
          </a:r>
          <a:r>
            <a:rPr lang="en-US" dirty="0" err="1" smtClean="0"/>
            <a:t>pihak</a:t>
          </a:r>
          <a:r>
            <a:rPr lang="en-US" dirty="0" smtClean="0"/>
            <a:t> yang </a:t>
          </a:r>
          <a:r>
            <a:rPr lang="en-US" dirty="0" err="1" smtClean="0"/>
            <a:t>bersengketa</a:t>
          </a:r>
          <a:r>
            <a:rPr lang="en-US" dirty="0" smtClean="0"/>
            <a:t> </a:t>
          </a:r>
          <a:r>
            <a:rPr lang="en-US" dirty="0" err="1" smtClean="0"/>
            <a:t>pada</a:t>
          </a:r>
          <a:r>
            <a:rPr lang="en-US" dirty="0" smtClean="0"/>
            <a:t> </a:t>
          </a:r>
          <a:r>
            <a:rPr lang="en-US" dirty="0" err="1" smtClean="0"/>
            <a:t>akhirnya</a:t>
          </a:r>
          <a:r>
            <a:rPr lang="en-US" dirty="0" smtClean="0"/>
            <a:t> </a:t>
          </a:r>
          <a:r>
            <a:rPr lang="en-US" dirty="0" err="1" smtClean="0"/>
            <a:t>mencapai</a:t>
          </a:r>
          <a:r>
            <a:rPr lang="en-US" dirty="0" smtClean="0"/>
            <a:t> </a:t>
          </a:r>
          <a:r>
            <a:rPr lang="en-US" dirty="0" err="1" smtClean="0"/>
            <a:t>kesepakatan</a:t>
          </a:r>
          <a:r>
            <a:rPr lang="en-US" dirty="0" smtClean="0"/>
            <a:t> </a:t>
          </a:r>
          <a:r>
            <a:rPr lang="en-US" dirty="0" err="1" smtClean="0"/>
            <a:t>bahwa</a:t>
          </a:r>
          <a:r>
            <a:rPr lang="en-US" dirty="0" smtClean="0"/>
            <a:t> Korea </a:t>
          </a:r>
          <a:r>
            <a:rPr lang="en-US" dirty="0" err="1" smtClean="0"/>
            <a:t>harus</a:t>
          </a:r>
          <a:r>
            <a:rPr lang="en-US" dirty="0" smtClean="0"/>
            <a:t> </a:t>
          </a:r>
          <a:r>
            <a:rPr lang="en-US" dirty="0" err="1" smtClean="0"/>
            <a:t>mengimplementasikan</a:t>
          </a:r>
          <a:r>
            <a:rPr lang="en-US" dirty="0" smtClean="0"/>
            <a:t> </a:t>
          </a:r>
          <a:r>
            <a:rPr lang="en-US" dirty="0" err="1" smtClean="0"/>
            <a:t>rekomendasi</a:t>
          </a:r>
          <a:r>
            <a:rPr lang="en-US" dirty="0" smtClean="0"/>
            <a:t> DSB </a:t>
          </a:r>
          <a:r>
            <a:rPr lang="en-US" dirty="0" err="1" smtClean="0"/>
            <a:t>dan</a:t>
          </a:r>
          <a:r>
            <a:rPr lang="en-US" dirty="0" smtClean="0"/>
            <a:t> </a:t>
          </a:r>
          <a:r>
            <a:rPr lang="en-US" dirty="0" err="1" smtClean="0"/>
            <a:t>menentukan</a:t>
          </a:r>
          <a:r>
            <a:rPr lang="en-US" dirty="0" smtClean="0"/>
            <a:t> </a:t>
          </a:r>
          <a:r>
            <a:rPr lang="en-US" dirty="0" err="1" smtClean="0"/>
            <a:t>jadwal</a:t>
          </a:r>
          <a:r>
            <a:rPr lang="en-US" dirty="0" smtClean="0"/>
            <a:t> </a:t>
          </a:r>
          <a:r>
            <a:rPr lang="en-US" dirty="0" err="1" smtClean="0"/>
            <a:t>waktu</a:t>
          </a:r>
          <a:r>
            <a:rPr lang="en-US" dirty="0" smtClean="0"/>
            <a:t> </a:t>
          </a:r>
          <a:r>
            <a:rPr lang="en-US" dirty="0" err="1" smtClean="0"/>
            <a:t>bagi</a:t>
          </a:r>
          <a:r>
            <a:rPr lang="en-US" dirty="0" smtClean="0"/>
            <a:t> </a:t>
          </a:r>
          <a:r>
            <a:rPr lang="en-US" dirty="0" err="1" smtClean="0"/>
            <a:t>pelaksanaan</a:t>
          </a:r>
          <a:r>
            <a:rPr lang="en-US" dirty="0" smtClean="0"/>
            <a:t> </a:t>
          </a:r>
          <a:r>
            <a:rPr lang="en-US" dirty="0" err="1" smtClean="0"/>
            <a:t>rekomendasi</a:t>
          </a:r>
          <a:r>
            <a:rPr lang="en-US" dirty="0" smtClean="0"/>
            <a:t> DSB </a:t>
          </a:r>
          <a:r>
            <a:rPr lang="en-US" dirty="0" err="1" smtClean="0"/>
            <a:t>tersebut</a:t>
          </a:r>
          <a:r>
            <a:rPr lang="en-US" dirty="0" smtClean="0"/>
            <a:t> (</a:t>
          </a:r>
          <a:r>
            <a:rPr lang="en-US" i="1" dirty="0" smtClean="0"/>
            <a:t>reasonable period of time/RPT</a:t>
          </a:r>
          <a:r>
            <a:rPr lang="en-US" dirty="0" smtClean="0"/>
            <a:t>).</a:t>
          </a:r>
          <a:endParaRPr lang="en-US" dirty="0"/>
        </a:p>
      </dgm:t>
    </dgm:pt>
    <dgm:pt modelId="{5D112862-B944-4991-8BD1-A85DBEB3809C}" type="parTrans" cxnId="{9BFF9118-B842-4C38-95B5-DC1CC33CF269}">
      <dgm:prSet/>
      <dgm:spPr/>
    </dgm:pt>
    <dgm:pt modelId="{6DD38F03-8B34-42A0-902D-AFFF71F8B0AD}" type="sibTrans" cxnId="{9BFF9118-B842-4C38-95B5-DC1CC33CF269}">
      <dgm:prSet/>
      <dgm:spPr/>
    </dgm:pt>
    <dgm:pt modelId="{287B8BB7-902E-41B3-9C40-842C561F3324}" type="pres">
      <dgm:prSet presAssocID="{33A8E6EE-96CD-4A9C-95F6-7D527CCA8CA6}" presName="linear" presStyleCnt="0">
        <dgm:presLayoutVars>
          <dgm:animLvl val="lvl"/>
          <dgm:resizeHandles val="exact"/>
        </dgm:presLayoutVars>
      </dgm:prSet>
      <dgm:spPr/>
      <dgm:t>
        <a:bodyPr/>
        <a:lstStyle/>
        <a:p>
          <a:endParaRPr lang="en-US"/>
        </a:p>
      </dgm:t>
    </dgm:pt>
    <dgm:pt modelId="{5E586855-50B1-4828-B365-6E48603F48A8}" type="pres">
      <dgm:prSet presAssocID="{892A4A04-A2DF-4260-99A1-5E73D4C9182B}" presName="parentText" presStyleLbl="node1" presStyleIdx="0" presStyleCnt="5">
        <dgm:presLayoutVars>
          <dgm:chMax val="0"/>
          <dgm:bulletEnabled val="1"/>
        </dgm:presLayoutVars>
      </dgm:prSet>
      <dgm:spPr/>
      <dgm:t>
        <a:bodyPr/>
        <a:lstStyle/>
        <a:p>
          <a:endParaRPr lang="en-US"/>
        </a:p>
      </dgm:t>
    </dgm:pt>
    <dgm:pt modelId="{9EE54F81-0F72-4A04-A1A0-02B66559AAF9}" type="pres">
      <dgm:prSet presAssocID="{4B36D4F7-77DD-4001-BECF-9E404D162D3B}" presName="spacer" presStyleCnt="0"/>
      <dgm:spPr/>
    </dgm:pt>
    <dgm:pt modelId="{99A3E604-E3F7-460F-93BF-8616EB136D82}" type="pres">
      <dgm:prSet presAssocID="{970D849A-273F-419B-8217-066BBE0C97A3}" presName="parentText" presStyleLbl="node1" presStyleIdx="1" presStyleCnt="5">
        <dgm:presLayoutVars>
          <dgm:chMax val="0"/>
          <dgm:bulletEnabled val="1"/>
        </dgm:presLayoutVars>
      </dgm:prSet>
      <dgm:spPr/>
      <dgm:t>
        <a:bodyPr/>
        <a:lstStyle/>
        <a:p>
          <a:endParaRPr lang="en-US"/>
        </a:p>
      </dgm:t>
    </dgm:pt>
    <dgm:pt modelId="{E940324D-5E7B-4F8E-9E22-726D77038716}" type="pres">
      <dgm:prSet presAssocID="{5DD5ACA7-A4DA-4701-97C2-12EF3535A291}" presName="spacer" presStyleCnt="0"/>
      <dgm:spPr/>
    </dgm:pt>
    <dgm:pt modelId="{DD896B38-D256-41E0-996D-206132EC0C95}" type="pres">
      <dgm:prSet presAssocID="{10AFC7BD-199B-410E-8BDE-82891E0E93BC}" presName="parentText" presStyleLbl="node1" presStyleIdx="2" presStyleCnt="5">
        <dgm:presLayoutVars>
          <dgm:chMax val="0"/>
          <dgm:bulletEnabled val="1"/>
        </dgm:presLayoutVars>
      </dgm:prSet>
      <dgm:spPr/>
      <dgm:t>
        <a:bodyPr/>
        <a:lstStyle/>
        <a:p>
          <a:endParaRPr lang="en-US"/>
        </a:p>
      </dgm:t>
    </dgm:pt>
    <dgm:pt modelId="{CA7F6CE1-FD49-4745-BF0B-445F61E2B0D4}" type="pres">
      <dgm:prSet presAssocID="{E683897B-17D1-4AF5-97AB-88F114646C51}" presName="spacer" presStyleCnt="0"/>
      <dgm:spPr/>
    </dgm:pt>
    <dgm:pt modelId="{E0B6CD01-7847-49A8-B64A-B4CA86167837}" type="pres">
      <dgm:prSet presAssocID="{8733D65C-9855-43B8-8BAB-799C39F49C61}" presName="parentText" presStyleLbl="node1" presStyleIdx="3" presStyleCnt="5">
        <dgm:presLayoutVars>
          <dgm:chMax val="0"/>
          <dgm:bulletEnabled val="1"/>
        </dgm:presLayoutVars>
      </dgm:prSet>
      <dgm:spPr/>
      <dgm:t>
        <a:bodyPr/>
        <a:lstStyle/>
        <a:p>
          <a:endParaRPr lang="en-US"/>
        </a:p>
      </dgm:t>
    </dgm:pt>
    <dgm:pt modelId="{1400B67D-7B47-4435-BFBE-F05B31205B97}" type="pres">
      <dgm:prSet presAssocID="{92B0AAF1-11EB-4512-ABF6-157406EEDDBA}" presName="spacer" presStyleCnt="0"/>
      <dgm:spPr/>
    </dgm:pt>
    <dgm:pt modelId="{B50D9E62-5BDB-485C-9608-3E978D4CF7BB}" type="pres">
      <dgm:prSet presAssocID="{8B2C25AE-8927-4AA8-8EA3-CE2D98129A7C}" presName="parentText" presStyleLbl="node1" presStyleIdx="4" presStyleCnt="5">
        <dgm:presLayoutVars>
          <dgm:chMax val="0"/>
          <dgm:bulletEnabled val="1"/>
        </dgm:presLayoutVars>
      </dgm:prSet>
      <dgm:spPr/>
      <dgm:t>
        <a:bodyPr/>
        <a:lstStyle/>
        <a:p>
          <a:endParaRPr lang="en-US"/>
        </a:p>
      </dgm:t>
    </dgm:pt>
  </dgm:ptLst>
  <dgm:cxnLst>
    <dgm:cxn modelId="{15D1363A-87FF-40BF-BFC8-97B77F9B94C9}" srcId="{33A8E6EE-96CD-4A9C-95F6-7D527CCA8CA6}" destId="{892A4A04-A2DF-4260-99A1-5E73D4C9182B}" srcOrd="0" destOrd="0" parTransId="{D80BB631-021C-4470-96AE-8FF349293D81}" sibTransId="{4B36D4F7-77DD-4001-BECF-9E404D162D3B}"/>
    <dgm:cxn modelId="{6150C7B6-048A-41F5-B526-1AA25A849AC8}" type="presOf" srcId="{970D849A-273F-419B-8217-066BBE0C97A3}" destId="{99A3E604-E3F7-460F-93BF-8616EB136D82}" srcOrd="0" destOrd="0" presId="urn:microsoft.com/office/officeart/2005/8/layout/vList2"/>
    <dgm:cxn modelId="{C0E430BC-6FCD-44A1-9354-FE664AC7B6C1}" type="presOf" srcId="{8733D65C-9855-43B8-8BAB-799C39F49C61}" destId="{E0B6CD01-7847-49A8-B64A-B4CA86167837}" srcOrd="0" destOrd="0" presId="urn:microsoft.com/office/officeart/2005/8/layout/vList2"/>
    <dgm:cxn modelId="{7F8C8E83-1177-4480-8936-FC82C7A4DF72}" type="presOf" srcId="{33A8E6EE-96CD-4A9C-95F6-7D527CCA8CA6}" destId="{287B8BB7-902E-41B3-9C40-842C561F3324}" srcOrd="0" destOrd="0" presId="urn:microsoft.com/office/officeart/2005/8/layout/vList2"/>
    <dgm:cxn modelId="{FA4C0EB9-BD9D-4846-867D-1EB221204579}" srcId="{33A8E6EE-96CD-4A9C-95F6-7D527CCA8CA6}" destId="{10AFC7BD-199B-410E-8BDE-82891E0E93BC}" srcOrd="2" destOrd="0" parTransId="{C878081B-187F-457B-9846-A748BF5C91CF}" sibTransId="{E683897B-17D1-4AF5-97AB-88F114646C51}"/>
    <dgm:cxn modelId="{46734FB0-7B60-4DB5-A439-FADA9B571561}" srcId="{33A8E6EE-96CD-4A9C-95F6-7D527CCA8CA6}" destId="{8733D65C-9855-43B8-8BAB-799C39F49C61}" srcOrd="3" destOrd="0" parTransId="{23628B29-5FB8-46AC-9A12-BD11729A6C6D}" sibTransId="{92B0AAF1-11EB-4512-ABF6-157406EEDDBA}"/>
    <dgm:cxn modelId="{08C17A36-F5BD-4BD9-8BC3-B99DAB82ABA2}" type="presOf" srcId="{8B2C25AE-8927-4AA8-8EA3-CE2D98129A7C}" destId="{B50D9E62-5BDB-485C-9608-3E978D4CF7BB}" srcOrd="0" destOrd="0" presId="urn:microsoft.com/office/officeart/2005/8/layout/vList2"/>
    <dgm:cxn modelId="{59B8E0FB-11B7-4AB3-A8CB-4ADA2846B982}" srcId="{33A8E6EE-96CD-4A9C-95F6-7D527CCA8CA6}" destId="{970D849A-273F-419B-8217-066BBE0C97A3}" srcOrd="1" destOrd="0" parTransId="{CEFF2DBB-6171-4D55-875F-94510E468A75}" sibTransId="{5DD5ACA7-A4DA-4701-97C2-12EF3535A291}"/>
    <dgm:cxn modelId="{9BFF9118-B842-4C38-95B5-DC1CC33CF269}" srcId="{33A8E6EE-96CD-4A9C-95F6-7D527CCA8CA6}" destId="{8B2C25AE-8927-4AA8-8EA3-CE2D98129A7C}" srcOrd="4" destOrd="0" parTransId="{5D112862-B944-4991-8BD1-A85DBEB3809C}" sibTransId="{6DD38F03-8B34-42A0-902D-AFFF71F8B0AD}"/>
    <dgm:cxn modelId="{8039233B-D669-42F1-B53A-D8DBE8D71BC2}" type="presOf" srcId="{10AFC7BD-199B-410E-8BDE-82891E0E93BC}" destId="{DD896B38-D256-41E0-996D-206132EC0C95}" srcOrd="0" destOrd="0" presId="urn:microsoft.com/office/officeart/2005/8/layout/vList2"/>
    <dgm:cxn modelId="{75285192-6F9D-47F0-B1DA-843854B3DF5A}" type="presOf" srcId="{892A4A04-A2DF-4260-99A1-5E73D4C9182B}" destId="{5E586855-50B1-4828-B365-6E48603F48A8}" srcOrd="0" destOrd="0" presId="urn:microsoft.com/office/officeart/2005/8/layout/vList2"/>
    <dgm:cxn modelId="{A9C069C4-8812-41F0-8ABB-020F101897F8}" type="presParOf" srcId="{287B8BB7-902E-41B3-9C40-842C561F3324}" destId="{5E586855-50B1-4828-B365-6E48603F48A8}" srcOrd="0" destOrd="0" presId="urn:microsoft.com/office/officeart/2005/8/layout/vList2"/>
    <dgm:cxn modelId="{F6E971DA-9002-4CBB-97B2-7F7FB9AAF924}" type="presParOf" srcId="{287B8BB7-902E-41B3-9C40-842C561F3324}" destId="{9EE54F81-0F72-4A04-A1A0-02B66559AAF9}" srcOrd="1" destOrd="0" presId="urn:microsoft.com/office/officeart/2005/8/layout/vList2"/>
    <dgm:cxn modelId="{09F4FE90-AB85-4D3E-9CE5-029877171DB4}" type="presParOf" srcId="{287B8BB7-902E-41B3-9C40-842C561F3324}" destId="{99A3E604-E3F7-460F-93BF-8616EB136D82}" srcOrd="2" destOrd="0" presId="urn:microsoft.com/office/officeart/2005/8/layout/vList2"/>
    <dgm:cxn modelId="{9A08D805-E082-4FF4-A8B1-310AF7B59072}" type="presParOf" srcId="{287B8BB7-902E-41B3-9C40-842C561F3324}" destId="{E940324D-5E7B-4F8E-9E22-726D77038716}" srcOrd="3" destOrd="0" presId="urn:microsoft.com/office/officeart/2005/8/layout/vList2"/>
    <dgm:cxn modelId="{DB6C0473-A23C-490C-80A6-57063FB977DD}" type="presParOf" srcId="{287B8BB7-902E-41B3-9C40-842C561F3324}" destId="{DD896B38-D256-41E0-996D-206132EC0C95}" srcOrd="4" destOrd="0" presId="urn:microsoft.com/office/officeart/2005/8/layout/vList2"/>
    <dgm:cxn modelId="{B66FFAAA-318A-4391-8A5F-D172CA9C8E6B}" type="presParOf" srcId="{287B8BB7-902E-41B3-9C40-842C561F3324}" destId="{CA7F6CE1-FD49-4745-BF0B-445F61E2B0D4}" srcOrd="5" destOrd="0" presId="urn:microsoft.com/office/officeart/2005/8/layout/vList2"/>
    <dgm:cxn modelId="{E888DE22-4A30-467C-94CD-1DADAE7628E8}" type="presParOf" srcId="{287B8BB7-902E-41B3-9C40-842C561F3324}" destId="{E0B6CD01-7847-49A8-B64A-B4CA86167837}" srcOrd="6" destOrd="0" presId="urn:microsoft.com/office/officeart/2005/8/layout/vList2"/>
    <dgm:cxn modelId="{DCCFAC10-5298-4FBD-879E-7254865213E2}" type="presParOf" srcId="{287B8BB7-902E-41B3-9C40-842C561F3324}" destId="{1400B67D-7B47-4435-BFBE-F05B31205B97}" srcOrd="7" destOrd="0" presId="urn:microsoft.com/office/officeart/2005/8/layout/vList2"/>
    <dgm:cxn modelId="{F46B3D8E-3DDF-43F8-AD63-75722658FE79}" type="presParOf" srcId="{287B8BB7-902E-41B3-9C40-842C561F3324}" destId="{B50D9E62-5BDB-485C-9608-3E978D4CF7BB}" srcOrd="8"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432992-6B9B-4527-B14C-91BF9200D1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D008F50-1D15-46DA-9E9E-0D0B671C83F2}">
      <dgm:prSet phldrT="[Text]"/>
      <dgm:spPr/>
      <dgm:t>
        <a:bodyPr/>
        <a:lstStyle/>
        <a:p>
          <a:r>
            <a:rPr lang="en-US" b="1" dirty="0" err="1" smtClean="0"/>
            <a:t>Negosiasi</a:t>
          </a:r>
          <a:endParaRPr lang="en-US" dirty="0"/>
        </a:p>
      </dgm:t>
    </dgm:pt>
    <dgm:pt modelId="{A30A6185-8A02-41BA-BC27-46BBCBCDF0A2}" type="parTrans" cxnId="{0D4504AD-3E72-44BE-B550-CDAAB7A52DD3}">
      <dgm:prSet/>
      <dgm:spPr/>
      <dgm:t>
        <a:bodyPr/>
        <a:lstStyle/>
        <a:p>
          <a:endParaRPr lang="en-US"/>
        </a:p>
      </dgm:t>
    </dgm:pt>
    <dgm:pt modelId="{B3F3B6F5-B6D6-4AD1-A941-15BA5CB1FD28}" type="sibTrans" cxnId="{0D4504AD-3E72-44BE-B550-CDAAB7A52DD3}">
      <dgm:prSet/>
      <dgm:spPr/>
      <dgm:t>
        <a:bodyPr/>
        <a:lstStyle/>
        <a:p>
          <a:endParaRPr lang="en-US"/>
        </a:p>
      </dgm:t>
    </dgm:pt>
    <dgm:pt modelId="{FCAB744F-A27D-43D8-B78F-3DF98015B815}">
      <dgm:prSet phldrT="[Text]"/>
      <dgm:spPr/>
      <dgm:t>
        <a:bodyPr/>
        <a:lstStyle/>
        <a:p>
          <a:r>
            <a:rPr lang="it-IT" dirty="0" smtClean="0"/>
            <a:t>perundingan yang diadakan secara langsung antara para pihak dengan tujuan untuk mencari penyelesaian melalui dialog tanpa melibatkan pihak ketiga</a:t>
          </a:r>
          <a:endParaRPr lang="en-US" dirty="0"/>
        </a:p>
      </dgm:t>
    </dgm:pt>
    <dgm:pt modelId="{4D383E74-109F-49CE-9A63-132BD5A0791E}" type="parTrans" cxnId="{452AA1FA-4D64-4E93-88D6-BF39D3226559}">
      <dgm:prSet/>
      <dgm:spPr/>
      <dgm:t>
        <a:bodyPr/>
        <a:lstStyle/>
        <a:p>
          <a:endParaRPr lang="en-US"/>
        </a:p>
      </dgm:t>
    </dgm:pt>
    <dgm:pt modelId="{22E45DD0-882D-4415-A5F4-35C30506F994}" type="sibTrans" cxnId="{452AA1FA-4D64-4E93-88D6-BF39D3226559}">
      <dgm:prSet/>
      <dgm:spPr/>
      <dgm:t>
        <a:bodyPr/>
        <a:lstStyle/>
        <a:p>
          <a:endParaRPr lang="en-US"/>
        </a:p>
      </dgm:t>
    </dgm:pt>
    <dgm:pt modelId="{03D257B5-94F3-4901-91C9-7A602155DFC6}">
      <dgm:prSet phldrT="[Text]"/>
      <dgm:spPr/>
      <dgm:t>
        <a:bodyPr/>
        <a:lstStyle/>
        <a:p>
          <a:r>
            <a:rPr lang="it-IT" b="1" dirty="0" smtClean="0"/>
            <a:t>Konsultasi </a:t>
          </a:r>
          <a:endParaRPr lang="en-US" dirty="0"/>
        </a:p>
      </dgm:t>
    </dgm:pt>
    <dgm:pt modelId="{7FD791DB-E6CE-4B47-B899-B18476805049}" type="parTrans" cxnId="{8861A477-0061-4231-8B32-D4B17202E67A}">
      <dgm:prSet/>
      <dgm:spPr/>
      <dgm:t>
        <a:bodyPr/>
        <a:lstStyle/>
        <a:p>
          <a:endParaRPr lang="en-US"/>
        </a:p>
      </dgm:t>
    </dgm:pt>
    <dgm:pt modelId="{08D69CD4-389D-4C43-A135-960132677C58}" type="sibTrans" cxnId="{8861A477-0061-4231-8B32-D4B17202E67A}">
      <dgm:prSet/>
      <dgm:spPr/>
      <dgm:t>
        <a:bodyPr/>
        <a:lstStyle/>
        <a:p>
          <a:endParaRPr lang="en-US"/>
        </a:p>
      </dgm:t>
    </dgm:pt>
    <dgm:pt modelId="{F2FB0837-8FE8-4943-B61D-B02791F9701D}">
      <dgm:prSet phldrT="[Text]"/>
      <dgm:spPr/>
      <dgm:t>
        <a:bodyPr/>
        <a:lstStyle/>
        <a:p>
          <a:r>
            <a:rPr lang="en-US" dirty="0" err="1" smtClean="0"/>
            <a:t>fungsi</a:t>
          </a:r>
          <a:r>
            <a:rPr lang="en-US" dirty="0" smtClean="0"/>
            <a:t> </a:t>
          </a:r>
          <a:r>
            <a:rPr lang="en-US" dirty="0" err="1" smtClean="0"/>
            <a:t>utama</a:t>
          </a:r>
          <a:r>
            <a:rPr lang="en-US" dirty="0" smtClean="0"/>
            <a:t> </a:t>
          </a:r>
          <a:r>
            <a:rPr lang="en-US" dirty="0" smtClean="0">
              <a:sym typeface="Wingdings" pitchFamily="2" charset="2"/>
            </a:rPr>
            <a:t> </a:t>
          </a:r>
          <a:r>
            <a:rPr lang="en-US" dirty="0" err="1" smtClean="0"/>
            <a:t>untuk</a:t>
          </a:r>
          <a:r>
            <a:rPr lang="en-US" dirty="0" smtClean="0"/>
            <a:t> </a:t>
          </a:r>
          <a:r>
            <a:rPr lang="en-US" dirty="0" err="1" smtClean="0"/>
            <a:t>mencegah</a:t>
          </a:r>
          <a:r>
            <a:rPr lang="en-US" dirty="0" smtClean="0"/>
            <a:t> </a:t>
          </a:r>
          <a:r>
            <a:rPr lang="en-US" dirty="0" err="1" smtClean="0"/>
            <a:t>timbulnya</a:t>
          </a:r>
          <a:r>
            <a:rPr lang="en-US" dirty="0" smtClean="0"/>
            <a:t> </a:t>
          </a:r>
          <a:r>
            <a:rPr lang="en-US" dirty="0" err="1" smtClean="0"/>
            <a:t>suatu</a:t>
          </a:r>
          <a:r>
            <a:rPr lang="en-US" dirty="0" smtClean="0"/>
            <a:t> </a:t>
          </a:r>
          <a:r>
            <a:rPr lang="en-US" dirty="0" err="1" smtClean="0"/>
            <a:t>sengketa</a:t>
          </a:r>
          <a:r>
            <a:rPr lang="en-US" dirty="0" smtClean="0"/>
            <a:t>. </a:t>
          </a:r>
          <a:endParaRPr lang="en-US" dirty="0"/>
        </a:p>
      </dgm:t>
    </dgm:pt>
    <dgm:pt modelId="{F2355C4B-9FEE-46B5-A9E5-A30B86B5265D}" type="parTrans" cxnId="{0BC5F899-D251-4B0C-A986-A6B674F6816A}">
      <dgm:prSet/>
      <dgm:spPr/>
      <dgm:t>
        <a:bodyPr/>
        <a:lstStyle/>
        <a:p>
          <a:endParaRPr lang="en-US"/>
        </a:p>
      </dgm:t>
    </dgm:pt>
    <dgm:pt modelId="{DA41B745-8CD3-4415-A3F3-7DC3C264AEFA}" type="sibTrans" cxnId="{0BC5F899-D251-4B0C-A986-A6B674F6816A}">
      <dgm:prSet/>
      <dgm:spPr/>
      <dgm:t>
        <a:bodyPr/>
        <a:lstStyle/>
        <a:p>
          <a:endParaRPr lang="en-US"/>
        </a:p>
      </dgm:t>
    </dgm:pt>
    <dgm:pt modelId="{62893CD6-FCF8-42FE-8CD4-62142C523B36}">
      <dgm:prSet phldrT="[Text]"/>
      <dgm:spPr/>
      <dgm:t>
        <a:bodyPr/>
        <a:lstStyle/>
        <a:p>
          <a:r>
            <a:rPr lang="it-IT" dirty="0" smtClean="0"/>
            <a:t>Negosiasi dalam pelaksanaannya memiliki 2 bentuk cara :</a:t>
          </a:r>
          <a:endParaRPr lang="en-US" dirty="0"/>
        </a:p>
      </dgm:t>
    </dgm:pt>
    <dgm:pt modelId="{9D38E944-58FE-4271-AB58-9B1DDA622D13}" type="parTrans" cxnId="{2FA91D4C-86C4-43C3-B3C2-0E76BF52698C}">
      <dgm:prSet/>
      <dgm:spPr/>
    </dgm:pt>
    <dgm:pt modelId="{403F22CF-1972-4ED6-A33B-C38A054876CD}" type="sibTrans" cxnId="{2FA91D4C-86C4-43C3-B3C2-0E76BF52698C}">
      <dgm:prSet/>
      <dgm:spPr/>
    </dgm:pt>
    <dgm:pt modelId="{7ACD9544-46BD-4D76-8EA4-F4A3BBA08B38}">
      <dgm:prSet/>
      <dgm:spPr/>
      <dgm:t>
        <a:bodyPr/>
        <a:lstStyle/>
        <a:p>
          <a:r>
            <a:rPr lang="it-IT" dirty="0" smtClean="0"/>
            <a:t>Negosiasi bilateral</a:t>
          </a:r>
          <a:endParaRPr lang="en-US" dirty="0"/>
        </a:p>
      </dgm:t>
    </dgm:pt>
    <dgm:pt modelId="{78D7D7F2-022D-42F6-A2CF-730657E441D0}" type="parTrans" cxnId="{5A5BA5C2-A986-4B5B-9C8A-FCEBE456E9E9}">
      <dgm:prSet/>
      <dgm:spPr/>
      <dgm:t>
        <a:bodyPr/>
        <a:lstStyle/>
        <a:p>
          <a:endParaRPr lang="en-US"/>
        </a:p>
      </dgm:t>
    </dgm:pt>
    <dgm:pt modelId="{B9E67D3A-65A7-4E22-BD02-8C1D670D4628}" type="sibTrans" cxnId="{5A5BA5C2-A986-4B5B-9C8A-FCEBE456E9E9}">
      <dgm:prSet/>
      <dgm:spPr/>
      <dgm:t>
        <a:bodyPr/>
        <a:lstStyle/>
        <a:p>
          <a:endParaRPr lang="en-US"/>
        </a:p>
      </dgm:t>
    </dgm:pt>
    <dgm:pt modelId="{8E341752-AFD1-43E2-9D8A-EAA268EE4147}">
      <dgm:prSet/>
      <dgm:spPr/>
      <dgm:t>
        <a:bodyPr/>
        <a:lstStyle/>
        <a:p>
          <a:r>
            <a:rPr lang="it-IT" dirty="0" smtClean="0"/>
            <a:t>Negosiasi multilateral</a:t>
          </a:r>
          <a:endParaRPr lang="en-US" dirty="0"/>
        </a:p>
      </dgm:t>
    </dgm:pt>
    <dgm:pt modelId="{4A8D38E1-C841-48AE-86E6-A4304B04C830}" type="parTrans" cxnId="{A491BDD3-4E41-4A70-AD2C-F75AB462E992}">
      <dgm:prSet/>
      <dgm:spPr/>
      <dgm:t>
        <a:bodyPr/>
        <a:lstStyle/>
        <a:p>
          <a:endParaRPr lang="en-US"/>
        </a:p>
      </dgm:t>
    </dgm:pt>
    <dgm:pt modelId="{0430F9CE-9507-4DFD-826C-29EFD734002F}" type="sibTrans" cxnId="{A491BDD3-4E41-4A70-AD2C-F75AB462E992}">
      <dgm:prSet/>
      <dgm:spPr/>
      <dgm:t>
        <a:bodyPr/>
        <a:lstStyle/>
        <a:p>
          <a:endParaRPr lang="en-US"/>
        </a:p>
      </dgm:t>
    </dgm:pt>
    <dgm:pt modelId="{948446C4-2BF9-40E3-9967-C5320B638B0B}">
      <dgm:prSet/>
      <dgm:spPr/>
      <dgm:t>
        <a:bodyPr/>
        <a:lstStyle/>
        <a:p>
          <a:r>
            <a:rPr lang="it-IT" dirty="0" smtClean="0"/>
            <a:t>Kelemahan</a:t>
          </a:r>
          <a:endParaRPr lang="en-US" dirty="0"/>
        </a:p>
      </dgm:t>
    </dgm:pt>
    <dgm:pt modelId="{47CA46D8-DC4D-4BDE-8420-170905E54106}" type="parTrans" cxnId="{5E32CF1B-64D2-4979-9368-E6452FF64B5F}">
      <dgm:prSet/>
      <dgm:spPr/>
    </dgm:pt>
    <dgm:pt modelId="{F93CCF54-F574-468C-AB28-EB2F3ED3C783}" type="sibTrans" cxnId="{5E32CF1B-64D2-4979-9368-E6452FF64B5F}">
      <dgm:prSet/>
      <dgm:spPr/>
    </dgm:pt>
    <dgm:pt modelId="{8B2A8981-C98A-4992-90F2-7365F74DD175}">
      <dgm:prSet/>
      <dgm:spPr/>
      <dgm:t>
        <a:bodyPr/>
        <a:lstStyle/>
        <a:p>
          <a:r>
            <a:rPr lang="it-IT" dirty="0" smtClean="0"/>
            <a:t>Manakala para pihak berkedudukan tidak seimbang, satu pihak berkedudukan kuat dan pihak yang lain lemah </a:t>
          </a:r>
          <a:r>
            <a:rPr lang="it-IT" dirty="0" smtClean="0">
              <a:sym typeface="Wingdings" pitchFamily="2" charset="2"/>
            </a:rPr>
            <a:t> </a:t>
          </a:r>
          <a:r>
            <a:rPr lang="it-IT" dirty="0" smtClean="0"/>
            <a:t>salah satu pihak kuat berada dalam posisi untuk menekan pihak lainnya.</a:t>
          </a:r>
          <a:endParaRPr lang="en-US" dirty="0"/>
        </a:p>
      </dgm:t>
    </dgm:pt>
    <dgm:pt modelId="{469A5B91-CF73-4D91-84D4-26B47AA0DD48}" type="parTrans" cxnId="{4EC7BE08-2B7D-47F2-AEF4-442CD41E809E}">
      <dgm:prSet/>
      <dgm:spPr/>
    </dgm:pt>
    <dgm:pt modelId="{F22D09DF-CC09-45A7-9378-0D5323EEC807}" type="sibTrans" cxnId="{4EC7BE08-2B7D-47F2-AEF4-442CD41E809E}">
      <dgm:prSet/>
      <dgm:spPr/>
    </dgm:pt>
    <dgm:pt modelId="{BB3F6218-C85D-46F7-B6E2-F8082C5A015F}">
      <dgm:prSet/>
      <dgm:spPr/>
      <dgm:t>
        <a:bodyPr/>
        <a:lstStyle/>
        <a:p>
          <a:r>
            <a:rPr lang="it-IT" dirty="0" smtClean="0"/>
            <a:t>proses berlangsungnya negosiasi acapkali lambat dan memakan waktu lama </a:t>
          </a:r>
          <a:r>
            <a:rPr lang="it-IT" dirty="0" smtClean="0">
              <a:sym typeface="Wingdings" pitchFamily="2" charset="2"/>
            </a:rPr>
            <a:t> </a:t>
          </a:r>
          <a:r>
            <a:rPr lang="it-IT" dirty="0" smtClean="0"/>
            <a:t>sulitnya permasalahan-permasalahan yang timbul di antara negara-negara</a:t>
          </a:r>
          <a:endParaRPr lang="en-US" dirty="0"/>
        </a:p>
      </dgm:t>
    </dgm:pt>
    <dgm:pt modelId="{F2D660DD-A58A-4549-8796-3736CDBA5606}" type="parTrans" cxnId="{17BE7752-1A92-409E-801B-3936B353DBBA}">
      <dgm:prSet/>
      <dgm:spPr/>
    </dgm:pt>
    <dgm:pt modelId="{BF6D5DF0-34E4-407B-9F56-5A178E7FFFA9}" type="sibTrans" cxnId="{17BE7752-1A92-409E-801B-3936B353DBBA}">
      <dgm:prSet/>
      <dgm:spPr/>
    </dgm:pt>
    <dgm:pt modelId="{D7861229-3ECD-4832-8D3E-8921394ED76E}">
      <dgm:prSet phldrT="[Text]"/>
      <dgm:spPr/>
      <dgm:t>
        <a:bodyPr/>
        <a:lstStyle/>
        <a:p>
          <a:r>
            <a:rPr lang="en-US" dirty="0" err="1" smtClean="0"/>
            <a:t>Berbagai</a:t>
          </a:r>
          <a:r>
            <a:rPr lang="en-US" dirty="0" smtClean="0"/>
            <a:t> </a:t>
          </a:r>
          <a:r>
            <a:rPr lang="en-US" dirty="0" err="1" smtClean="0"/>
            <a:t>perjanjian</a:t>
          </a:r>
          <a:r>
            <a:rPr lang="en-US" dirty="0" smtClean="0"/>
            <a:t> </a:t>
          </a:r>
          <a:r>
            <a:rPr lang="en-US" dirty="0" err="1" smtClean="0"/>
            <a:t>internasional</a:t>
          </a:r>
          <a:r>
            <a:rPr lang="en-US" dirty="0" smtClean="0"/>
            <a:t> </a:t>
          </a:r>
          <a:r>
            <a:rPr lang="en-US" dirty="0" err="1" smtClean="0"/>
            <a:t>bidang</a:t>
          </a:r>
          <a:r>
            <a:rPr lang="en-US" dirty="0" smtClean="0"/>
            <a:t> </a:t>
          </a:r>
          <a:r>
            <a:rPr lang="en-US" dirty="0" err="1" smtClean="0"/>
            <a:t>hukum</a:t>
          </a:r>
          <a:r>
            <a:rPr lang="en-US" dirty="0" smtClean="0"/>
            <a:t> </a:t>
          </a:r>
          <a:r>
            <a:rPr lang="en-US" dirty="0" err="1" smtClean="0"/>
            <a:t>ekonomi</a:t>
          </a:r>
          <a:r>
            <a:rPr lang="en-US" dirty="0" smtClean="0"/>
            <a:t> </a:t>
          </a:r>
          <a:r>
            <a:rPr lang="en-US" dirty="0" err="1" smtClean="0"/>
            <a:t>internasional</a:t>
          </a:r>
          <a:r>
            <a:rPr lang="en-US" dirty="0" smtClean="0"/>
            <a:t> </a:t>
          </a:r>
          <a:r>
            <a:rPr lang="en-US" dirty="0" smtClean="0">
              <a:sym typeface="Wingdings" pitchFamily="2" charset="2"/>
            </a:rPr>
            <a:t> </a:t>
          </a:r>
          <a:r>
            <a:rPr lang="en-US" dirty="0" err="1" smtClean="0"/>
            <a:t>menggunakan</a:t>
          </a:r>
          <a:r>
            <a:rPr lang="en-US" dirty="0" smtClean="0"/>
            <a:t> </a:t>
          </a:r>
          <a:r>
            <a:rPr lang="en-US" dirty="0" err="1" smtClean="0"/>
            <a:t>cara</a:t>
          </a:r>
          <a:r>
            <a:rPr lang="en-US" dirty="0" smtClean="0"/>
            <a:t> </a:t>
          </a:r>
          <a:r>
            <a:rPr lang="en-US" dirty="0" err="1" smtClean="0"/>
            <a:t>konsultasi</a:t>
          </a:r>
          <a:r>
            <a:rPr lang="en-US" dirty="0" smtClean="0"/>
            <a:t> </a:t>
          </a:r>
          <a:r>
            <a:rPr lang="en-US" dirty="0" err="1" smtClean="0"/>
            <a:t>sebagai</a:t>
          </a:r>
          <a:r>
            <a:rPr lang="en-US" dirty="0" smtClean="0"/>
            <a:t> </a:t>
          </a:r>
          <a:r>
            <a:rPr lang="en-US" dirty="0" err="1" smtClean="0"/>
            <a:t>pangkal</a:t>
          </a:r>
          <a:r>
            <a:rPr lang="en-US" dirty="0" smtClean="0"/>
            <a:t> </a:t>
          </a:r>
          <a:r>
            <a:rPr lang="en-US" dirty="0" err="1" smtClean="0"/>
            <a:t>awal</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suatu</a:t>
          </a:r>
          <a:r>
            <a:rPr lang="en-US" dirty="0" smtClean="0"/>
            <a:t> </a:t>
          </a:r>
          <a:r>
            <a:rPr lang="en-US" dirty="0" err="1" smtClean="0"/>
            <a:t>persoalan</a:t>
          </a:r>
          <a:r>
            <a:rPr lang="en-US" dirty="0" smtClean="0"/>
            <a:t>.</a:t>
          </a:r>
          <a:endParaRPr lang="en-US" dirty="0"/>
        </a:p>
      </dgm:t>
    </dgm:pt>
    <dgm:pt modelId="{B4F7A0DC-D422-4867-96B5-ACCC6E07D778}" type="parTrans" cxnId="{C6C8B013-B9DB-446A-9C36-F70959A6CFBE}">
      <dgm:prSet/>
      <dgm:spPr/>
    </dgm:pt>
    <dgm:pt modelId="{5C6AFC7C-4C24-44C6-8445-7E390D74AB5E}" type="sibTrans" cxnId="{C6C8B013-B9DB-446A-9C36-F70959A6CFBE}">
      <dgm:prSet/>
      <dgm:spPr/>
    </dgm:pt>
    <dgm:pt modelId="{A6355B65-E6BA-4B29-A185-8EC28EDF6AC2}" type="pres">
      <dgm:prSet presAssocID="{7C432992-6B9B-4527-B14C-91BF9200D138}" presName="linear" presStyleCnt="0">
        <dgm:presLayoutVars>
          <dgm:animLvl val="lvl"/>
          <dgm:resizeHandles val="exact"/>
        </dgm:presLayoutVars>
      </dgm:prSet>
      <dgm:spPr/>
      <dgm:t>
        <a:bodyPr/>
        <a:lstStyle/>
        <a:p>
          <a:endParaRPr lang="en-US"/>
        </a:p>
      </dgm:t>
    </dgm:pt>
    <dgm:pt modelId="{3BA77F4D-BE7D-4F63-9869-339CA83CE597}" type="pres">
      <dgm:prSet presAssocID="{DD008F50-1D15-46DA-9E9E-0D0B671C83F2}" presName="parentText" presStyleLbl="node1" presStyleIdx="0" presStyleCnt="2">
        <dgm:presLayoutVars>
          <dgm:chMax val="0"/>
          <dgm:bulletEnabled val="1"/>
        </dgm:presLayoutVars>
      </dgm:prSet>
      <dgm:spPr/>
      <dgm:t>
        <a:bodyPr/>
        <a:lstStyle/>
        <a:p>
          <a:endParaRPr lang="en-US"/>
        </a:p>
      </dgm:t>
    </dgm:pt>
    <dgm:pt modelId="{9713B245-00AE-43C0-8564-0DE341038E40}" type="pres">
      <dgm:prSet presAssocID="{DD008F50-1D15-46DA-9E9E-0D0B671C83F2}" presName="childText" presStyleLbl="revTx" presStyleIdx="0" presStyleCnt="2">
        <dgm:presLayoutVars>
          <dgm:bulletEnabled val="1"/>
        </dgm:presLayoutVars>
      </dgm:prSet>
      <dgm:spPr/>
      <dgm:t>
        <a:bodyPr/>
        <a:lstStyle/>
        <a:p>
          <a:endParaRPr lang="en-US"/>
        </a:p>
      </dgm:t>
    </dgm:pt>
    <dgm:pt modelId="{E5211496-5F65-4251-B062-E480E3856E10}" type="pres">
      <dgm:prSet presAssocID="{03D257B5-94F3-4901-91C9-7A602155DFC6}" presName="parentText" presStyleLbl="node1" presStyleIdx="1" presStyleCnt="2">
        <dgm:presLayoutVars>
          <dgm:chMax val="0"/>
          <dgm:bulletEnabled val="1"/>
        </dgm:presLayoutVars>
      </dgm:prSet>
      <dgm:spPr/>
      <dgm:t>
        <a:bodyPr/>
        <a:lstStyle/>
        <a:p>
          <a:endParaRPr lang="en-US"/>
        </a:p>
      </dgm:t>
    </dgm:pt>
    <dgm:pt modelId="{907D9B18-4B40-4AE8-821B-DCF29EF4DE2E}" type="pres">
      <dgm:prSet presAssocID="{03D257B5-94F3-4901-91C9-7A602155DFC6}" presName="childText" presStyleLbl="revTx" presStyleIdx="1" presStyleCnt="2">
        <dgm:presLayoutVars>
          <dgm:bulletEnabled val="1"/>
        </dgm:presLayoutVars>
      </dgm:prSet>
      <dgm:spPr/>
      <dgm:t>
        <a:bodyPr/>
        <a:lstStyle/>
        <a:p>
          <a:endParaRPr lang="en-US"/>
        </a:p>
      </dgm:t>
    </dgm:pt>
  </dgm:ptLst>
  <dgm:cxnLst>
    <dgm:cxn modelId="{0BC5F899-D251-4B0C-A986-A6B674F6816A}" srcId="{03D257B5-94F3-4901-91C9-7A602155DFC6}" destId="{F2FB0837-8FE8-4943-B61D-B02791F9701D}" srcOrd="0" destOrd="0" parTransId="{F2355C4B-9FEE-46B5-A9E5-A30B86B5265D}" sibTransId="{DA41B745-8CD3-4415-A3F3-7DC3C264AEFA}"/>
    <dgm:cxn modelId="{A491BDD3-4E41-4A70-AD2C-F75AB462E992}" srcId="{62893CD6-FCF8-42FE-8CD4-62142C523B36}" destId="{8E341752-AFD1-43E2-9D8A-EAA268EE4147}" srcOrd="1" destOrd="0" parTransId="{4A8D38E1-C841-48AE-86E6-A4304B04C830}" sibTransId="{0430F9CE-9507-4DFD-826C-29EFD734002F}"/>
    <dgm:cxn modelId="{5E32CF1B-64D2-4979-9368-E6452FF64B5F}" srcId="{DD008F50-1D15-46DA-9E9E-0D0B671C83F2}" destId="{948446C4-2BF9-40E3-9967-C5320B638B0B}" srcOrd="2" destOrd="0" parTransId="{47CA46D8-DC4D-4BDE-8420-170905E54106}" sibTransId="{F93CCF54-F574-468C-AB28-EB2F3ED3C783}"/>
    <dgm:cxn modelId="{33C6550F-90A6-476B-99D7-F7D0E9089095}" type="presOf" srcId="{948446C4-2BF9-40E3-9967-C5320B638B0B}" destId="{9713B245-00AE-43C0-8564-0DE341038E40}" srcOrd="0" destOrd="4" presId="urn:microsoft.com/office/officeart/2005/8/layout/vList2"/>
    <dgm:cxn modelId="{8861A477-0061-4231-8B32-D4B17202E67A}" srcId="{7C432992-6B9B-4527-B14C-91BF9200D138}" destId="{03D257B5-94F3-4901-91C9-7A602155DFC6}" srcOrd="1" destOrd="0" parTransId="{7FD791DB-E6CE-4B47-B899-B18476805049}" sibTransId="{08D69CD4-389D-4C43-A135-960132677C58}"/>
    <dgm:cxn modelId="{D9A04656-F767-4C41-9572-3FB2E0A24D99}" type="presOf" srcId="{D7861229-3ECD-4832-8D3E-8921394ED76E}" destId="{907D9B18-4B40-4AE8-821B-DCF29EF4DE2E}" srcOrd="0" destOrd="1" presId="urn:microsoft.com/office/officeart/2005/8/layout/vList2"/>
    <dgm:cxn modelId="{5A5BA5C2-A986-4B5B-9C8A-FCEBE456E9E9}" srcId="{62893CD6-FCF8-42FE-8CD4-62142C523B36}" destId="{7ACD9544-46BD-4D76-8EA4-F4A3BBA08B38}" srcOrd="0" destOrd="0" parTransId="{78D7D7F2-022D-42F6-A2CF-730657E441D0}" sibTransId="{B9E67D3A-65A7-4E22-BD02-8C1D670D4628}"/>
    <dgm:cxn modelId="{E084E7DB-D320-4B6E-A698-16CFAC5ABB6D}" type="presOf" srcId="{62893CD6-FCF8-42FE-8CD4-62142C523B36}" destId="{9713B245-00AE-43C0-8564-0DE341038E40}" srcOrd="0" destOrd="1" presId="urn:microsoft.com/office/officeart/2005/8/layout/vList2"/>
    <dgm:cxn modelId="{0D4504AD-3E72-44BE-B550-CDAAB7A52DD3}" srcId="{7C432992-6B9B-4527-B14C-91BF9200D138}" destId="{DD008F50-1D15-46DA-9E9E-0D0B671C83F2}" srcOrd="0" destOrd="0" parTransId="{A30A6185-8A02-41BA-BC27-46BBCBCDF0A2}" sibTransId="{B3F3B6F5-B6D6-4AD1-A941-15BA5CB1FD28}"/>
    <dgm:cxn modelId="{452AA1FA-4D64-4E93-88D6-BF39D3226559}" srcId="{DD008F50-1D15-46DA-9E9E-0D0B671C83F2}" destId="{FCAB744F-A27D-43D8-B78F-3DF98015B815}" srcOrd="0" destOrd="0" parTransId="{4D383E74-109F-49CE-9A63-132BD5A0791E}" sibTransId="{22E45DD0-882D-4415-A5F4-35C30506F994}"/>
    <dgm:cxn modelId="{2FA91D4C-86C4-43C3-B3C2-0E76BF52698C}" srcId="{DD008F50-1D15-46DA-9E9E-0D0B671C83F2}" destId="{62893CD6-FCF8-42FE-8CD4-62142C523B36}" srcOrd="1" destOrd="0" parTransId="{9D38E944-58FE-4271-AB58-9B1DDA622D13}" sibTransId="{403F22CF-1972-4ED6-A33B-C38A054876CD}"/>
    <dgm:cxn modelId="{17BE7752-1A92-409E-801B-3936B353DBBA}" srcId="{948446C4-2BF9-40E3-9967-C5320B638B0B}" destId="{BB3F6218-C85D-46F7-B6E2-F8082C5A015F}" srcOrd="1" destOrd="0" parTransId="{F2D660DD-A58A-4549-8796-3736CDBA5606}" sibTransId="{BF6D5DF0-34E4-407B-9F56-5A178E7FFFA9}"/>
    <dgm:cxn modelId="{C6C8B013-B9DB-446A-9C36-F70959A6CFBE}" srcId="{03D257B5-94F3-4901-91C9-7A602155DFC6}" destId="{D7861229-3ECD-4832-8D3E-8921394ED76E}" srcOrd="1" destOrd="0" parTransId="{B4F7A0DC-D422-4867-96B5-ACCC6E07D778}" sibTransId="{5C6AFC7C-4C24-44C6-8445-7E390D74AB5E}"/>
    <dgm:cxn modelId="{94E0A974-BA4C-47B4-9E3A-2CC7C07CE80E}" type="presOf" srcId="{F2FB0837-8FE8-4943-B61D-B02791F9701D}" destId="{907D9B18-4B40-4AE8-821B-DCF29EF4DE2E}" srcOrd="0" destOrd="0" presId="urn:microsoft.com/office/officeart/2005/8/layout/vList2"/>
    <dgm:cxn modelId="{552E740D-243D-4CF0-A3E6-F9C0B3DFBEE3}" type="presOf" srcId="{8E341752-AFD1-43E2-9D8A-EAA268EE4147}" destId="{9713B245-00AE-43C0-8564-0DE341038E40}" srcOrd="0" destOrd="3" presId="urn:microsoft.com/office/officeart/2005/8/layout/vList2"/>
    <dgm:cxn modelId="{4EC7BE08-2B7D-47F2-AEF4-442CD41E809E}" srcId="{948446C4-2BF9-40E3-9967-C5320B638B0B}" destId="{8B2A8981-C98A-4992-90F2-7365F74DD175}" srcOrd="0" destOrd="0" parTransId="{469A5B91-CF73-4D91-84D4-26B47AA0DD48}" sibTransId="{F22D09DF-CC09-45A7-9378-0D5323EEC807}"/>
    <dgm:cxn modelId="{6BF04364-F524-4992-967C-F2BA1D508464}" type="presOf" srcId="{8B2A8981-C98A-4992-90F2-7365F74DD175}" destId="{9713B245-00AE-43C0-8564-0DE341038E40}" srcOrd="0" destOrd="5" presId="urn:microsoft.com/office/officeart/2005/8/layout/vList2"/>
    <dgm:cxn modelId="{2AC8FE89-3844-4C4A-A47D-84D8B69E4F04}" type="presOf" srcId="{FCAB744F-A27D-43D8-B78F-3DF98015B815}" destId="{9713B245-00AE-43C0-8564-0DE341038E40}" srcOrd="0" destOrd="0" presId="urn:microsoft.com/office/officeart/2005/8/layout/vList2"/>
    <dgm:cxn modelId="{1AD1DBCC-893D-4FB9-A93F-B0BFCA3E87E6}" type="presOf" srcId="{03D257B5-94F3-4901-91C9-7A602155DFC6}" destId="{E5211496-5F65-4251-B062-E480E3856E10}" srcOrd="0" destOrd="0" presId="urn:microsoft.com/office/officeart/2005/8/layout/vList2"/>
    <dgm:cxn modelId="{DCB82DB1-79C1-440D-BEC8-179702FC1FC0}" type="presOf" srcId="{7ACD9544-46BD-4D76-8EA4-F4A3BBA08B38}" destId="{9713B245-00AE-43C0-8564-0DE341038E40}" srcOrd="0" destOrd="2" presId="urn:microsoft.com/office/officeart/2005/8/layout/vList2"/>
    <dgm:cxn modelId="{54BBBC0D-CF44-4C1A-A193-1937B4D5B2F2}" type="presOf" srcId="{DD008F50-1D15-46DA-9E9E-0D0B671C83F2}" destId="{3BA77F4D-BE7D-4F63-9869-339CA83CE597}" srcOrd="0" destOrd="0" presId="urn:microsoft.com/office/officeart/2005/8/layout/vList2"/>
    <dgm:cxn modelId="{7A0361E2-3DEA-4413-8F2B-2F1638019B28}" type="presOf" srcId="{7C432992-6B9B-4527-B14C-91BF9200D138}" destId="{A6355B65-E6BA-4B29-A185-8EC28EDF6AC2}" srcOrd="0" destOrd="0" presId="urn:microsoft.com/office/officeart/2005/8/layout/vList2"/>
    <dgm:cxn modelId="{66274DCC-CB08-4C2B-A23B-459340792A9F}" type="presOf" srcId="{BB3F6218-C85D-46F7-B6E2-F8082C5A015F}" destId="{9713B245-00AE-43C0-8564-0DE341038E40}" srcOrd="0" destOrd="6" presId="urn:microsoft.com/office/officeart/2005/8/layout/vList2"/>
    <dgm:cxn modelId="{AAF32B5B-B0BD-4D52-B80F-AB62D38D505D}" type="presParOf" srcId="{A6355B65-E6BA-4B29-A185-8EC28EDF6AC2}" destId="{3BA77F4D-BE7D-4F63-9869-339CA83CE597}" srcOrd="0" destOrd="0" presId="urn:microsoft.com/office/officeart/2005/8/layout/vList2"/>
    <dgm:cxn modelId="{D4998617-CBA9-4D52-AB46-2A0EBDBCA72E}" type="presParOf" srcId="{A6355B65-E6BA-4B29-A185-8EC28EDF6AC2}" destId="{9713B245-00AE-43C0-8564-0DE341038E40}" srcOrd="1" destOrd="0" presId="urn:microsoft.com/office/officeart/2005/8/layout/vList2"/>
    <dgm:cxn modelId="{6C93677C-566F-47FD-AECF-0282F6BC4B4B}" type="presParOf" srcId="{A6355B65-E6BA-4B29-A185-8EC28EDF6AC2}" destId="{E5211496-5F65-4251-B062-E480E3856E10}" srcOrd="2" destOrd="0" presId="urn:microsoft.com/office/officeart/2005/8/layout/vList2"/>
    <dgm:cxn modelId="{CD6212B7-827F-47A2-88C8-F7EA7D73007E}" type="presParOf" srcId="{A6355B65-E6BA-4B29-A185-8EC28EDF6AC2}" destId="{907D9B18-4B40-4AE8-821B-DCF29EF4DE2E}" srcOrd="3"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B42961-B943-4C03-B761-0830BE3DCD0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ECEDD0-013B-401D-AD02-1736AF15D518}">
      <dgm:prSet phldrT="[Text]"/>
      <dgm:spPr/>
      <dgm:t>
        <a:bodyPr/>
        <a:lstStyle/>
        <a:p>
          <a:r>
            <a:rPr lang="it-IT" b="1" i="0" dirty="0" smtClean="0"/>
            <a:t>Fact Finding </a:t>
          </a:r>
          <a:r>
            <a:rPr lang="it-IT" b="1" i="1" dirty="0" smtClean="0"/>
            <a:t>atau </a:t>
          </a:r>
          <a:r>
            <a:rPr lang="it-IT" b="1" i="0" dirty="0" smtClean="0"/>
            <a:t>Iquiry</a:t>
          </a:r>
          <a:endParaRPr lang="en-US" i="0" dirty="0"/>
        </a:p>
      </dgm:t>
    </dgm:pt>
    <dgm:pt modelId="{BFC698E0-BE1C-49B9-BFFB-1057F3682B86}" type="parTrans" cxnId="{5FEEA1EF-E921-4FD7-850D-8D0BF42BF23D}">
      <dgm:prSet/>
      <dgm:spPr/>
      <dgm:t>
        <a:bodyPr/>
        <a:lstStyle/>
        <a:p>
          <a:endParaRPr lang="en-US"/>
        </a:p>
      </dgm:t>
    </dgm:pt>
    <dgm:pt modelId="{4E5D3460-E793-4DA6-A471-783E92E04B29}" type="sibTrans" cxnId="{5FEEA1EF-E921-4FD7-850D-8D0BF42BF23D}">
      <dgm:prSet/>
      <dgm:spPr/>
      <dgm:t>
        <a:bodyPr/>
        <a:lstStyle/>
        <a:p>
          <a:endParaRPr lang="en-US"/>
        </a:p>
      </dgm:t>
    </dgm:pt>
    <dgm:pt modelId="{AD9D9E28-A7B2-4AE2-9A30-2B5976BC59F0}">
      <dgm:prSet phldrT="[Text]"/>
      <dgm:spPr/>
      <dgm:t>
        <a:bodyPr/>
        <a:lstStyle/>
        <a:p>
          <a:r>
            <a:rPr lang="en-US" dirty="0" err="1" smtClean="0"/>
            <a:t>metode</a:t>
          </a:r>
          <a:r>
            <a:rPr lang="en-US" dirty="0" smtClean="0"/>
            <a:t> </a:t>
          </a:r>
          <a:r>
            <a:rPr lang="en-US" dirty="0" err="1" smtClean="0"/>
            <a:t>penyelesaian</a:t>
          </a:r>
          <a:r>
            <a:rPr lang="en-US" dirty="0" smtClean="0"/>
            <a:t> </a:t>
          </a:r>
          <a:r>
            <a:rPr lang="en-US" dirty="0" err="1" smtClean="0"/>
            <a:t>sengketa</a:t>
          </a:r>
          <a:r>
            <a:rPr lang="en-US" dirty="0" smtClean="0"/>
            <a:t> yang </a:t>
          </a:r>
          <a:r>
            <a:rPr lang="en-US" dirty="0" err="1" smtClean="0"/>
            <a:t>digunakan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mendirikan</a:t>
          </a:r>
          <a:r>
            <a:rPr lang="en-US" dirty="0" smtClean="0"/>
            <a:t> </a:t>
          </a:r>
          <a:r>
            <a:rPr lang="en-US" dirty="0" err="1" smtClean="0"/>
            <a:t>sebuah</a:t>
          </a:r>
          <a:r>
            <a:rPr lang="en-US" dirty="0" smtClean="0"/>
            <a:t> </a:t>
          </a:r>
          <a:r>
            <a:rPr lang="en-US" dirty="0" err="1" smtClean="0"/>
            <a:t>komisi</a:t>
          </a:r>
          <a:r>
            <a:rPr lang="en-US" dirty="0" smtClean="0"/>
            <a:t> </a:t>
          </a:r>
          <a:r>
            <a:rPr lang="en-US" dirty="0" err="1" smtClean="0"/>
            <a:t>atau</a:t>
          </a:r>
          <a:r>
            <a:rPr lang="en-US" dirty="0" smtClean="0"/>
            <a:t> </a:t>
          </a:r>
          <a:r>
            <a:rPr lang="en-US" dirty="0" err="1" smtClean="0"/>
            <a:t>badan</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dan</a:t>
          </a:r>
          <a:r>
            <a:rPr lang="en-US" dirty="0" smtClean="0"/>
            <a:t> </a:t>
          </a:r>
          <a:r>
            <a:rPr lang="en-US" dirty="0" err="1" smtClean="0"/>
            <a:t>mendengarkan</a:t>
          </a:r>
          <a:r>
            <a:rPr lang="en-US" dirty="0" smtClean="0"/>
            <a:t> </a:t>
          </a:r>
          <a:r>
            <a:rPr lang="en-US" dirty="0" err="1" smtClean="0"/>
            <a:t>semua</a:t>
          </a:r>
          <a:r>
            <a:rPr lang="en-US" dirty="0" smtClean="0"/>
            <a:t> </a:t>
          </a:r>
          <a:r>
            <a:rPr lang="en-US" dirty="0" err="1" smtClean="0"/>
            <a:t>bukti-bukti</a:t>
          </a:r>
          <a:r>
            <a:rPr lang="en-US" dirty="0" smtClean="0"/>
            <a:t> yang </a:t>
          </a:r>
          <a:r>
            <a:rPr lang="en-US" dirty="0" err="1" smtClean="0"/>
            <a:t>bersifat</a:t>
          </a:r>
          <a:r>
            <a:rPr lang="en-US" dirty="0" smtClean="0"/>
            <a:t> </a:t>
          </a:r>
          <a:r>
            <a:rPr lang="en-US" dirty="0" err="1" smtClean="0"/>
            <a:t>internasional</a:t>
          </a:r>
          <a:r>
            <a:rPr lang="en-US" dirty="0" smtClean="0"/>
            <a:t>, yang </a:t>
          </a:r>
          <a:r>
            <a:rPr lang="en-US" dirty="0" err="1" smtClean="0"/>
            <a:t>relevan</a:t>
          </a:r>
          <a:r>
            <a:rPr lang="en-US" dirty="0" smtClean="0"/>
            <a:t> </a:t>
          </a:r>
          <a:r>
            <a:rPr lang="en-US" dirty="0" err="1" smtClean="0"/>
            <a:t>dengan</a:t>
          </a:r>
          <a:r>
            <a:rPr lang="en-US" dirty="0" smtClean="0"/>
            <a:t> </a:t>
          </a:r>
          <a:r>
            <a:rPr lang="en-US" dirty="0" err="1" smtClean="0"/>
            <a:t>permasalahan</a:t>
          </a:r>
          <a:r>
            <a:rPr lang="en-US" dirty="0" smtClean="0"/>
            <a:t>. </a:t>
          </a:r>
          <a:endParaRPr lang="en-US" dirty="0"/>
        </a:p>
      </dgm:t>
    </dgm:pt>
    <dgm:pt modelId="{32D5330C-DE65-4B93-95AA-EF6C06F2DCC8}" type="parTrans" cxnId="{1B8F3436-0244-4786-929C-E9BA958306DA}">
      <dgm:prSet/>
      <dgm:spPr/>
      <dgm:t>
        <a:bodyPr/>
        <a:lstStyle/>
        <a:p>
          <a:endParaRPr lang="en-US"/>
        </a:p>
      </dgm:t>
    </dgm:pt>
    <dgm:pt modelId="{0A19E741-236F-479E-B8A2-33CBE6DB761D}" type="sibTrans" cxnId="{1B8F3436-0244-4786-929C-E9BA958306DA}">
      <dgm:prSet/>
      <dgm:spPr/>
      <dgm:t>
        <a:bodyPr/>
        <a:lstStyle/>
        <a:p>
          <a:endParaRPr lang="en-US"/>
        </a:p>
      </dgm:t>
    </dgm:pt>
    <dgm:pt modelId="{51FCE22B-293D-44A0-8723-7D2CFBB705B6}">
      <dgm:prSet phldrT="[Text]"/>
      <dgm:spPr/>
      <dgm:t>
        <a:bodyPr/>
        <a:lstStyle/>
        <a:p>
          <a:r>
            <a:rPr lang="en-US" dirty="0" err="1" smtClean="0"/>
            <a:t>Tujuan</a:t>
          </a:r>
          <a:r>
            <a:rPr lang="en-US" dirty="0" smtClean="0"/>
            <a:t> </a:t>
          </a:r>
          <a:r>
            <a:rPr lang="en-US" dirty="0" err="1" smtClean="0"/>
            <a:t>utama</a:t>
          </a:r>
          <a:r>
            <a:rPr lang="en-US" dirty="0" smtClean="0"/>
            <a:t> </a:t>
          </a:r>
          <a:r>
            <a:rPr lang="en-US" dirty="0" smtClean="0">
              <a:sym typeface="Wingdings" pitchFamily="2" charset="2"/>
            </a:rPr>
            <a:t> </a:t>
          </a:r>
          <a:r>
            <a:rPr lang="en-US" dirty="0" err="1" smtClean="0"/>
            <a:t>memberikan</a:t>
          </a:r>
          <a:r>
            <a:rPr lang="en-US" dirty="0" smtClean="0"/>
            <a:t> </a:t>
          </a:r>
          <a:r>
            <a:rPr lang="en-US" dirty="0" err="1" smtClean="0"/>
            <a:t>laporan</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pihak</a:t>
          </a:r>
          <a:r>
            <a:rPr lang="en-US" dirty="0" smtClean="0"/>
            <a:t> </a:t>
          </a:r>
          <a:r>
            <a:rPr lang="en-US" dirty="0" err="1" smtClean="0"/>
            <a:t>mengenai</a:t>
          </a:r>
          <a:r>
            <a:rPr lang="en-US" dirty="0" smtClean="0"/>
            <a:t> </a:t>
          </a:r>
          <a:r>
            <a:rPr lang="en-US" dirty="0" err="1" smtClean="0"/>
            <a:t>fakta</a:t>
          </a:r>
          <a:r>
            <a:rPr lang="en-US" dirty="0" smtClean="0"/>
            <a:t> yang </a:t>
          </a:r>
          <a:r>
            <a:rPr lang="en-US" dirty="0" err="1" smtClean="0"/>
            <a:t>ada</a:t>
          </a:r>
          <a:r>
            <a:rPr lang="en-US" dirty="0" smtClean="0"/>
            <a:t>, </a:t>
          </a:r>
          <a:endParaRPr lang="en-US" dirty="0"/>
        </a:p>
      </dgm:t>
    </dgm:pt>
    <dgm:pt modelId="{611E9F8D-E806-490B-8A78-51B2269FE2C9}" type="parTrans" cxnId="{7A5B398D-0A5D-477F-891E-7E2DF7530B86}">
      <dgm:prSet/>
      <dgm:spPr/>
      <dgm:t>
        <a:bodyPr/>
        <a:lstStyle/>
        <a:p>
          <a:endParaRPr lang="en-US"/>
        </a:p>
      </dgm:t>
    </dgm:pt>
    <dgm:pt modelId="{327C52CE-F84D-41A4-A578-4B111841DAA9}" type="sibTrans" cxnId="{7A5B398D-0A5D-477F-891E-7E2DF7530B86}">
      <dgm:prSet/>
      <dgm:spPr/>
      <dgm:t>
        <a:bodyPr/>
        <a:lstStyle/>
        <a:p>
          <a:endParaRPr lang="en-US"/>
        </a:p>
      </dgm:t>
    </dgm:pt>
    <dgm:pt modelId="{9E323DA5-1723-4FA2-BD85-5BC5161C0787}">
      <dgm:prSet phldrT="[Text]"/>
      <dgm:spPr/>
      <dgm:t>
        <a:bodyPr/>
        <a:lstStyle/>
        <a:p>
          <a:r>
            <a:rPr lang="en-US" smtClean="0"/>
            <a:t>Dengan </a:t>
          </a:r>
          <a:r>
            <a:rPr lang="en-US" dirty="0" err="1" smtClean="0"/>
            <a:t>dasar</a:t>
          </a:r>
          <a:r>
            <a:rPr lang="en-US" dirty="0" smtClean="0"/>
            <a:t> </a:t>
          </a:r>
          <a:r>
            <a:rPr lang="en-US" dirty="0" err="1" smtClean="0"/>
            <a:t>bukti-bukti</a:t>
          </a:r>
          <a:r>
            <a:rPr lang="en-US" dirty="0" smtClean="0"/>
            <a:t> </a:t>
          </a:r>
          <a:r>
            <a:rPr lang="en-US" dirty="0" err="1" smtClean="0"/>
            <a:t>dan</a:t>
          </a:r>
          <a:r>
            <a:rPr lang="en-US" dirty="0" smtClean="0"/>
            <a:t> </a:t>
          </a:r>
          <a:r>
            <a:rPr lang="en-US" dirty="0" err="1" smtClean="0"/>
            <a:t>permasalahan</a:t>
          </a:r>
          <a:r>
            <a:rPr lang="en-US" dirty="0" smtClean="0"/>
            <a:t> yang </a:t>
          </a:r>
          <a:r>
            <a:rPr lang="en-US" dirty="0" err="1" smtClean="0"/>
            <a:t>timbul</a:t>
          </a:r>
          <a:r>
            <a:rPr lang="en-US" dirty="0" smtClean="0"/>
            <a:t>, </a:t>
          </a:r>
          <a:r>
            <a:rPr lang="en-US" dirty="0" err="1" smtClean="0"/>
            <a:t>badan</a:t>
          </a:r>
          <a:r>
            <a:rPr lang="en-US" dirty="0" smtClean="0"/>
            <a:t> </a:t>
          </a:r>
          <a:r>
            <a:rPr lang="en-US" dirty="0" err="1" smtClean="0"/>
            <a:t>ini</a:t>
          </a:r>
          <a:r>
            <a:rPr lang="en-US" dirty="0" smtClean="0"/>
            <a:t> </a:t>
          </a:r>
          <a:r>
            <a:rPr lang="en-US" dirty="0" err="1" smtClean="0"/>
            <a:t>akan</a:t>
          </a:r>
          <a:r>
            <a:rPr lang="en-US" dirty="0" smtClean="0"/>
            <a:t> </a:t>
          </a:r>
          <a:r>
            <a:rPr lang="en-US" dirty="0" err="1" smtClean="0"/>
            <a:t>dapat</a:t>
          </a:r>
          <a:r>
            <a:rPr lang="en-US" dirty="0" smtClean="0"/>
            <a:t> </a:t>
          </a:r>
          <a:r>
            <a:rPr lang="en-US" dirty="0" err="1" smtClean="0"/>
            <a:t>mengeluarkan</a:t>
          </a:r>
          <a:r>
            <a:rPr lang="en-US" dirty="0" smtClean="0"/>
            <a:t> </a:t>
          </a:r>
          <a:r>
            <a:rPr lang="en-US" dirty="0" err="1" smtClean="0"/>
            <a:t>sebuah</a:t>
          </a:r>
          <a:r>
            <a:rPr lang="en-US" dirty="0" smtClean="0"/>
            <a:t> </a:t>
          </a:r>
          <a:r>
            <a:rPr lang="en-US" dirty="0" err="1" smtClean="0"/>
            <a:t>fakta</a:t>
          </a:r>
          <a:r>
            <a:rPr lang="en-US" dirty="0" smtClean="0"/>
            <a:t> yang </a:t>
          </a:r>
          <a:r>
            <a:rPr lang="en-US" dirty="0" err="1" smtClean="0"/>
            <a:t>disertai</a:t>
          </a:r>
          <a:r>
            <a:rPr lang="en-US" dirty="0" smtClean="0"/>
            <a:t> </a:t>
          </a:r>
          <a:r>
            <a:rPr lang="en-US" dirty="0" err="1" smtClean="0"/>
            <a:t>dengan</a:t>
          </a:r>
          <a:r>
            <a:rPr lang="en-US" dirty="0" smtClean="0"/>
            <a:t> </a:t>
          </a:r>
          <a:r>
            <a:rPr lang="en-US" dirty="0" err="1" smtClean="0"/>
            <a:t>penyelesaiannya</a:t>
          </a:r>
          <a:r>
            <a:rPr lang="en-US" dirty="0" smtClean="0"/>
            <a:t>. </a:t>
          </a:r>
          <a:endParaRPr lang="en-US" dirty="0"/>
        </a:p>
      </dgm:t>
    </dgm:pt>
    <dgm:pt modelId="{BBA3AA35-732E-4D2F-92C6-F3E1A7FB318A}" type="parTrans" cxnId="{FD20A3A6-2F28-48D2-B075-8F30695723B9}">
      <dgm:prSet/>
      <dgm:spPr/>
    </dgm:pt>
    <dgm:pt modelId="{C89C1B2A-A6C6-48E1-BCA0-8713B81E0A70}" type="sibTrans" cxnId="{FD20A3A6-2F28-48D2-B075-8F30695723B9}">
      <dgm:prSet/>
      <dgm:spPr/>
    </dgm:pt>
    <dgm:pt modelId="{C95DDD7C-16ED-4B48-896C-7092DD0776C5}">
      <dgm:prSet/>
      <dgm:spPr/>
      <dgm:t>
        <a:bodyPr/>
        <a:lstStyle/>
        <a:p>
          <a:r>
            <a:rPr lang="en-US" smtClean="0"/>
            <a:t>Membentuk suatu dasar penyelesaikan sengketa antar dua negara;</a:t>
          </a:r>
          <a:endParaRPr lang="en-US"/>
        </a:p>
      </dgm:t>
    </dgm:pt>
    <dgm:pt modelId="{9B0B1C40-5571-4D0D-B760-F15E4B12DFCD}" type="parTrans" cxnId="{6723C5BA-1E7C-4EA6-8FEF-C712E14E24D1}">
      <dgm:prSet/>
      <dgm:spPr/>
      <dgm:t>
        <a:bodyPr/>
        <a:lstStyle/>
        <a:p>
          <a:endParaRPr lang="en-US"/>
        </a:p>
      </dgm:t>
    </dgm:pt>
    <dgm:pt modelId="{72CF4D5C-8D9E-47E4-AD57-4FCC9F10A40D}" type="sibTrans" cxnId="{6723C5BA-1E7C-4EA6-8FEF-C712E14E24D1}">
      <dgm:prSet/>
      <dgm:spPr/>
      <dgm:t>
        <a:bodyPr/>
        <a:lstStyle/>
        <a:p>
          <a:endParaRPr lang="en-US"/>
        </a:p>
      </dgm:t>
    </dgm:pt>
    <dgm:pt modelId="{57A08B00-54D6-4DC3-B5CF-F6D260AA5780}">
      <dgm:prSet/>
      <dgm:spPr/>
      <dgm:t>
        <a:bodyPr/>
        <a:lstStyle/>
        <a:p>
          <a:r>
            <a:rPr lang="en-US" dirty="0" err="1" smtClean="0"/>
            <a:t>Mengawasi</a:t>
          </a:r>
          <a:r>
            <a:rPr lang="en-US" dirty="0" smtClean="0"/>
            <a:t> </a:t>
          </a:r>
          <a:r>
            <a:rPr lang="en-US" dirty="0" err="1" smtClean="0"/>
            <a:t>pelaksanaan</a:t>
          </a:r>
          <a:r>
            <a:rPr lang="en-US" dirty="0" smtClean="0"/>
            <a:t> </a:t>
          </a:r>
          <a:r>
            <a:rPr lang="en-US" dirty="0" err="1" smtClean="0"/>
            <a:t>suatu</a:t>
          </a:r>
          <a:r>
            <a:rPr lang="en-US" dirty="0" smtClean="0"/>
            <a:t> </a:t>
          </a:r>
          <a:r>
            <a:rPr lang="en-US" dirty="0" err="1" smtClean="0"/>
            <a:t>perjanjian</a:t>
          </a:r>
          <a:r>
            <a:rPr lang="en-US" dirty="0" smtClean="0"/>
            <a:t> </a:t>
          </a:r>
          <a:r>
            <a:rPr lang="en-US" dirty="0" err="1" smtClean="0"/>
            <a:t>internasional</a:t>
          </a:r>
          <a:r>
            <a:rPr lang="en-US" dirty="0" smtClean="0"/>
            <a:t>;</a:t>
          </a:r>
          <a:endParaRPr lang="en-US" dirty="0"/>
        </a:p>
      </dgm:t>
    </dgm:pt>
    <dgm:pt modelId="{AEC75E36-438D-464D-8395-DBF5E1CB13D5}" type="parTrans" cxnId="{21FAA5FC-B390-4258-A56B-BC54BA57C4E8}">
      <dgm:prSet/>
      <dgm:spPr/>
      <dgm:t>
        <a:bodyPr/>
        <a:lstStyle/>
        <a:p>
          <a:endParaRPr lang="en-US"/>
        </a:p>
      </dgm:t>
    </dgm:pt>
    <dgm:pt modelId="{96D58C0F-95AE-48B0-A155-78F583D4A6B2}" type="sibTrans" cxnId="{21FAA5FC-B390-4258-A56B-BC54BA57C4E8}">
      <dgm:prSet/>
      <dgm:spPr/>
      <dgm:t>
        <a:bodyPr/>
        <a:lstStyle/>
        <a:p>
          <a:endParaRPr lang="en-US"/>
        </a:p>
      </dgm:t>
    </dgm:pt>
    <dgm:pt modelId="{F29161C9-D351-4099-A074-C7A617763DCC}">
      <dgm:prSet/>
      <dgm:spPr/>
      <dgm:t>
        <a:bodyPr/>
        <a:lstStyle/>
        <a:p>
          <a:r>
            <a:rPr lang="en-US" smtClean="0"/>
            <a:t>Memberikan informasi guna membuat putusan ditingkat internasional</a:t>
          </a:r>
          <a:endParaRPr lang="en-US"/>
        </a:p>
      </dgm:t>
    </dgm:pt>
    <dgm:pt modelId="{A10B50DB-65F4-4359-8CF1-C9B0F8DE6538}" type="parTrans" cxnId="{9CF49021-98BC-4089-8F20-F2DF56A236B0}">
      <dgm:prSet/>
      <dgm:spPr/>
      <dgm:t>
        <a:bodyPr/>
        <a:lstStyle/>
        <a:p>
          <a:endParaRPr lang="en-US"/>
        </a:p>
      </dgm:t>
    </dgm:pt>
    <dgm:pt modelId="{C143ABF7-32EF-4CAB-B6E8-582CD8199765}" type="sibTrans" cxnId="{9CF49021-98BC-4089-8F20-F2DF56A236B0}">
      <dgm:prSet/>
      <dgm:spPr/>
      <dgm:t>
        <a:bodyPr/>
        <a:lstStyle/>
        <a:p>
          <a:endParaRPr lang="en-US"/>
        </a:p>
      </dgm:t>
    </dgm:pt>
    <dgm:pt modelId="{BA779D00-F9A5-458E-880F-3C3EC415865D}">
      <dgm:prSet phldrT="[Text]"/>
      <dgm:spPr/>
      <dgm:t>
        <a:bodyPr/>
        <a:lstStyle/>
        <a:p>
          <a:r>
            <a:rPr lang="en-US" dirty="0" err="1" smtClean="0"/>
            <a:t>Beberapa</a:t>
          </a:r>
          <a:r>
            <a:rPr lang="en-US" dirty="0" smtClean="0"/>
            <a:t> </a:t>
          </a:r>
          <a:r>
            <a:rPr lang="en-US" dirty="0" err="1" smtClean="0"/>
            <a:t>tujuan</a:t>
          </a:r>
          <a:r>
            <a:rPr lang="en-US" dirty="0" smtClean="0"/>
            <a:t> lain :</a:t>
          </a:r>
          <a:endParaRPr lang="en-US" dirty="0"/>
        </a:p>
      </dgm:t>
    </dgm:pt>
    <dgm:pt modelId="{AEB177B1-7B09-4023-823C-AA2937B38291}" type="parTrans" cxnId="{8668DF5E-A11A-4854-A6B2-640F21BE790B}">
      <dgm:prSet/>
      <dgm:spPr/>
    </dgm:pt>
    <dgm:pt modelId="{A4F38DA8-DE26-441A-A77E-B78E254D8200}" type="sibTrans" cxnId="{8668DF5E-A11A-4854-A6B2-640F21BE790B}">
      <dgm:prSet/>
      <dgm:spPr/>
    </dgm:pt>
    <dgm:pt modelId="{4D23EE02-57A0-4815-AC1A-76A822A63834}" type="pres">
      <dgm:prSet presAssocID="{A9B42961-B943-4C03-B761-0830BE3DCD09}" presName="linear" presStyleCnt="0">
        <dgm:presLayoutVars>
          <dgm:animLvl val="lvl"/>
          <dgm:resizeHandles val="exact"/>
        </dgm:presLayoutVars>
      </dgm:prSet>
      <dgm:spPr/>
      <dgm:t>
        <a:bodyPr/>
        <a:lstStyle/>
        <a:p>
          <a:endParaRPr lang="en-US"/>
        </a:p>
      </dgm:t>
    </dgm:pt>
    <dgm:pt modelId="{8060AB7D-34D0-491F-A230-B46693D692C7}" type="pres">
      <dgm:prSet presAssocID="{E0ECEDD0-013B-401D-AD02-1736AF15D518}" presName="parentText" presStyleLbl="node1" presStyleIdx="0" presStyleCnt="1">
        <dgm:presLayoutVars>
          <dgm:chMax val="0"/>
          <dgm:bulletEnabled val="1"/>
        </dgm:presLayoutVars>
      </dgm:prSet>
      <dgm:spPr/>
      <dgm:t>
        <a:bodyPr/>
        <a:lstStyle/>
        <a:p>
          <a:endParaRPr lang="en-US"/>
        </a:p>
      </dgm:t>
    </dgm:pt>
    <dgm:pt modelId="{3AEAFC5A-B839-41F6-B789-EC196B8F9667}" type="pres">
      <dgm:prSet presAssocID="{E0ECEDD0-013B-401D-AD02-1736AF15D518}" presName="childText" presStyleLbl="revTx" presStyleIdx="0" presStyleCnt="1">
        <dgm:presLayoutVars>
          <dgm:bulletEnabled val="1"/>
        </dgm:presLayoutVars>
      </dgm:prSet>
      <dgm:spPr/>
      <dgm:t>
        <a:bodyPr/>
        <a:lstStyle/>
        <a:p>
          <a:endParaRPr lang="en-US"/>
        </a:p>
      </dgm:t>
    </dgm:pt>
  </dgm:ptLst>
  <dgm:cxnLst>
    <dgm:cxn modelId="{FD20A3A6-2F28-48D2-B075-8F30695723B9}" srcId="{E0ECEDD0-013B-401D-AD02-1736AF15D518}" destId="{9E323DA5-1723-4FA2-BD85-5BC5161C0787}" srcOrd="1" destOrd="0" parTransId="{BBA3AA35-732E-4D2F-92C6-F3E1A7FB318A}" sibTransId="{C89C1B2A-A6C6-48E1-BCA0-8713B81E0A70}"/>
    <dgm:cxn modelId="{21FAA5FC-B390-4258-A56B-BC54BA57C4E8}" srcId="{BA779D00-F9A5-458E-880F-3C3EC415865D}" destId="{57A08B00-54D6-4DC3-B5CF-F6D260AA5780}" srcOrd="1" destOrd="0" parTransId="{AEC75E36-438D-464D-8395-DBF5E1CB13D5}" sibTransId="{96D58C0F-95AE-48B0-A155-78F583D4A6B2}"/>
    <dgm:cxn modelId="{5FEEA1EF-E921-4FD7-850D-8D0BF42BF23D}" srcId="{A9B42961-B943-4C03-B761-0830BE3DCD09}" destId="{E0ECEDD0-013B-401D-AD02-1736AF15D518}" srcOrd="0" destOrd="0" parTransId="{BFC698E0-BE1C-49B9-BFFB-1057F3682B86}" sibTransId="{4E5D3460-E793-4DA6-A471-783E92E04B29}"/>
    <dgm:cxn modelId="{8668DF5E-A11A-4854-A6B2-640F21BE790B}" srcId="{E0ECEDD0-013B-401D-AD02-1736AF15D518}" destId="{BA779D00-F9A5-458E-880F-3C3EC415865D}" srcOrd="3" destOrd="0" parTransId="{AEB177B1-7B09-4023-823C-AA2937B38291}" sibTransId="{A4F38DA8-DE26-441A-A77E-B78E254D8200}"/>
    <dgm:cxn modelId="{7A5B398D-0A5D-477F-891E-7E2DF7530B86}" srcId="{E0ECEDD0-013B-401D-AD02-1736AF15D518}" destId="{51FCE22B-293D-44A0-8723-7D2CFBB705B6}" srcOrd="2" destOrd="0" parTransId="{611E9F8D-E806-490B-8A78-51B2269FE2C9}" sibTransId="{327C52CE-F84D-41A4-A578-4B111841DAA9}"/>
    <dgm:cxn modelId="{552FAE68-83E5-468B-BC78-90FFB768088F}" type="presOf" srcId="{F29161C9-D351-4099-A074-C7A617763DCC}" destId="{3AEAFC5A-B839-41F6-B789-EC196B8F9667}" srcOrd="0" destOrd="6" presId="urn:microsoft.com/office/officeart/2005/8/layout/vList2"/>
    <dgm:cxn modelId="{6723C5BA-1E7C-4EA6-8FEF-C712E14E24D1}" srcId="{BA779D00-F9A5-458E-880F-3C3EC415865D}" destId="{C95DDD7C-16ED-4B48-896C-7092DD0776C5}" srcOrd="0" destOrd="0" parTransId="{9B0B1C40-5571-4D0D-B760-F15E4B12DFCD}" sibTransId="{72CF4D5C-8D9E-47E4-AD57-4FCC9F10A40D}"/>
    <dgm:cxn modelId="{F770C711-ADF5-49E3-900F-B5BD7A8341A4}" type="presOf" srcId="{A9B42961-B943-4C03-B761-0830BE3DCD09}" destId="{4D23EE02-57A0-4815-AC1A-76A822A63834}" srcOrd="0" destOrd="0" presId="urn:microsoft.com/office/officeart/2005/8/layout/vList2"/>
    <dgm:cxn modelId="{0F757C2C-0794-4201-AE8A-9DE50985AB43}" type="presOf" srcId="{57A08B00-54D6-4DC3-B5CF-F6D260AA5780}" destId="{3AEAFC5A-B839-41F6-B789-EC196B8F9667}" srcOrd="0" destOrd="5" presId="urn:microsoft.com/office/officeart/2005/8/layout/vList2"/>
    <dgm:cxn modelId="{85D432E8-F611-43CE-8090-08DEC321CC98}" type="presOf" srcId="{9E323DA5-1723-4FA2-BD85-5BC5161C0787}" destId="{3AEAFC5A-B839-41F6-B789-EC196B8F9667}" srcOrd="0" destOrd="1" presId="urn:microsoft.com/office/officeart/2005/8/layout/vList2"/>
    <dgm:cxn modelId="{BF131C0A-6572-4D88-BE5E-12234E0F60CD}" type="presOf" srcId="{AD9D9E28-A7B2-4AE2-9A30-2B5976BC59F0}" destId="{3AEAFC5A-B839-41F6-B789-EC196B8F9667}" srcOrd="0" destOrd="0" presId="urn:microsoft.com/office/officeart/2005/8/layout/vList2"/>
    <dgm:cxn modelId="{8209941E-F620-49B6-BF86-B30BF0CE8BCE}" type="presOf" srcId="{BA779D00-F9A5-458E-880F-3C3EC415865D}" destId="{3AEAFC5A-B839-41F6-B789-EC196B8F9667}" srcOrd="0" destOrd="3" presId="urn:microsoft.com/office/officeart/2005/8/layout/vList2"/>
    <dgm:cxn modelId="{5E5AE8FB-601E-49C6-89A4-7BE94BBD7087}" type="presOf" srcId="{51FCE22B-293D-44A0-8723-7D2CFBB705B6}" destId="{3AEAFC5A-B839-41F6-B789-EC196B8F9667}" srcOrd="0" destOrd="2" presId="urn:microsoft.com/office/officeart/2005/8/layout/vList2"/>
    <dgm:cxn modelId="{1B8F3436-0244-4786-929C-E9BA958306DA}" srcId="{E0ECEDD0-013B-401D-AD02-1736AF15D518}" destId="{AD9D9E28-A7B2-4AE2-9A30-2B5976BC59F0}" srcOrd="0" destOrd="0" parTransId="{32D5330C-DE65-4B93-95AA-EF6C06F2DCC8}" sibTransId="{0A19E741-236F-479E-B8A2-33CBE6DB761D}"/>
    <dgm:cxn modelId="{9CF49021-98BC-4089-8F20-F2DF56A236B0}" srcId="{BA779D00-F9A5-458E-880F-3C3EC415865D}" destId="{F29161C9-D351-4099-A074-C7A617763DCC}" srcOrd="2" destOrd="0" parTransId="{A10B50DB-65F4-4359-8CF1-C9B0F8DE6538}" sibTransId="{C143ABF7-32EF-4CAB-B6E8-582CD8199765}"/>
    <dgm:cxn modelId="{2DCA3294-0F97-418A-B861-996AE8A7D9BA}" type="presOf" srcId="{E0ECEDD0-013B-401D-AD02-1736AF15D518}" destId="{8060AB7D-34D0-491F-A230-B46693D692C7}" srcOrd="0" destOrd="0" presId="urn:microsoft.com/office/officeart/2005/8/layout/vList2"/>
    <dgm:cxn modelId="{937D0586-C355-46CA-A790-2E99FD27314C}" type="presOf" srcId="{C95DDD7C-16ED-4B48-896C-7092DD0776C5}" destId="{3AEAFC5A-B839-41F6-B789-EC196B8F9667}" srcOrd="0" destOrd="4" presId="urn:microsoft.com/office/officeart/2005/8/layout/vList2"/>
    <dgm:cxn modelId="{83D70138-5C55-4B5C-8C95-1E1769754589}" type="presParOf" srcId="{4D23EE02-57A0-4815-AC1A-76A822A63834}" destId="{8060AB7D-34D0-491F-A230-B46693D692C7}" srcOrd="0" destOrd="0" presId="urn:microsoft.com/office/officeart/2005/8/layout/vList2"/>
    <dgm:cxn modelId="{D57418BE-364A-4D3F-8693-A731DD689329}" type="presParOf" srcId="{4D23EE02-57A0-4815-AC1A-76A822A63834}" destId="{3AEAFC5A-B839-41F6-B789-EC196B8F9667}" srcOrd="1"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B55FD8-409D-464E-B757-FB8C5C5D1A3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D0069B9-6ECB-4EE3-A5E5-9519B1CC7138}">
      <dgm:prSet phldrT="[Text]"/>
      <dgm:spPr/>
      <dgm:t>
        <a:bodyPr/>
        <a:lstStyle/>
        <a:p>
          <a:r>
            <a:rPr lang="it-IT" b="1" dirty="0" smtClean="0"/>
            <a:t>Jasa-jasa Baik</a:t>
          </a:r>
          <a:endParaRPr lang="en-US" dirty="0"/>
        </a:p>
      </dgm:t>
    </dgm:pt>
    <dgm:pt modelId="{45243C96-6742-4BE4-ABF3-EDDF11A7FB69}" type="parTrans" cxnId="{58A4B0CE-7154-4F01-8DAF-316C0EBF242E}">
      <dgm:prSet/>
      <dgm:spPr/>
      <dgm:t>
        <a:bodyPr/>
        <a:lstStyle/>
        <a:p>
          <a:endParaRPr lang="en-US"/>
        </a:p>
      </dgm:t>
    </dgm:pt>
    <dgm:pt modelId="{4C3D8FE0-B3A5-4FFB-AAF1-92B3AAD3AC98}" type="sibTrans" cxnId="{58A4B0CE-7154-4F01-8DAF-316C0EBF242E}">
      <dgm:prSet/>
      <dgm:spPr/>
      <dgm:t>
        <a:bodyPr/>
        <a:lstStyle/>
        <a:p>
          <a:endParaRPr lang="en-US"/>
        </a:p>
      </dgm:t>
    </dgm:pt>
    <dgm:pt modelId="{E5CA6D2C-63C8-4A9C-88C0-3FA87A45BEFD}">
      <dgm:prSet phldrT="[Text]"/>
      <dgm:spPr/>
      <dgm:t>
        <a:bodyPr/>
        <a:lstStyle/>
        <a:p>
          <a:r>
            <a:rPr lang="en-US" dirty="0" err="1" smtClean="0"/>
            <a:t>suatu</a:t>
          </a:r>
          <a:r>
            <a:rPr lang="en-US" dirty="0" smtClean="0"/>
            <a:t> </a:t>
          </a:r>
          <a:r>
            <a:rPr lang="en-US" dirty="0" err="1" smtClean="0"/>
            <a:t>cara</a:t>
          </a:r>
          <a:r>
            <a:rPr lang="en-US" dirty="0" smtClean="0"/>
            <a:t> </a:t>
          </a:r>
          <a:r>
            <a:rPr lang="en-US" dirty="0" err="1" smtClean="0"/>
            <a:t>penyelesaian</a:t>
          </a:r>
          <a:r>
            <a:rPr lang="en-US" dirty="0" smtClean="0"/>
            <a:t> </a:t>
          </a:r>
          <a:r>
            <a:rPr lang="en-US" dirty="0" err="1" smtClean="0"/>
            <a:t>sengketa</a:t>
          </a:r>
          <a:r>
            <a:rPr lang="en-US" dirty="0" smtClean="0"/>
            <a:t> </a:t>
          </a:r>
          <a:r>
            <a:rPr lang="en-US" dirty="0" err="1" smtClean="0"/>
            <a:t>melalui</a:t>
          </a:r>
          <a:r>
            <a:rPr lang="en-US" dirty="0" smtClean="0"/>
            <a:t> </a:t>
          </a:r>
          <a:r>
            <a:rPr lang="en-US" dirty="0" err="1" smtClean="0"/>
            <a:t>bantuan</a:t>
          </a:r>
          <a:r>
            <a:rPr lang="en-US" dirty="0" smtClean="0"/>
            <a:t> </a:t>
          </a:r>
          <a:r>
            <a:rPr lang="en-US" dirty="0" err="1" smtClean="0"/>
            <a:t>pihak</a:t>
          </a:r>
          <a:r>
            <a:rPr lang="en-US" dirty="0" smtClean="0"/>
            <a:t> </a:t>
          </a:r>
          <a:r>
            <a:rPr lang="en-US" dirty="0" err="1" smtClean="0"/>
            <a:t>ketiga</a:t>
          </a:r>
          <a:r>
            <a:rPr lang="en-US" dirty="0" smtClean="0"/>
            <a:t>. </a:t>
          </a:r>
          <a:endParaRPr lang="en-US" dirty="0"/>
        </a:p>
      </dgm:t>
    </dgm:pt>
    <dgm:pt modelId="{0AF1BDC7-08E8-4A76-96A0-15BD836B0405}" type="parTrans" cxnId="{919C9D37-FE29-4590-9F27-6DDD3E0E2C19}">
      <dgm:prSet/>
      <dgm:spPr/>
      <dgm:t>
        <a:bodyPr/>
        <a:lstStyle/>
        <a:p>
          <a:endParaRPr lang="en-US"/>
        </a:p>
      </dgm:t>
    </dgm:pt>
    <dgm:pt modelId="{A2B1527D-56E9-48D7-9FD9-CB49D21B79BC}" type="sibTrans" cxnId="{919C9D37-FE29-4590-9F27-6DDD3E0E2C19}">
      <dgm:prSet/>
      <dgm:spPr/>
      <dgm:t>
        <a:bodyPr/>
        <a:lstStyle/>
        <a:p>
          <a:endParaRPr lang="en-US"/>
        </a:p>
      </dgm:t>
    </dgm:pt>
    <dgm:pt modelId="{73958A4A-CD20-4F21-BE6D-2AF52FEC9903}">
      <dgm:prSet phldrT="[Text]"/>
      <dgm:spPr/>
      <dgm:t>
        <a:bodyPr/>
        <a:lstStyle/>
        <a:p>
          <a:r>
            <a:rPr lang="en-US" dirty="0" err="1" smtClean="0"/>
            <a:t>Keikutsertaan</a:t>
          </a:r>
          <a:r>
            <a:rPr lang="en-US" dirty="0" smtClean="0"/>
            <a:t> </a:t>
          </a:r>
          <a:r>
            <a:rPr lang="en-US" dirty="0" err="1" smtClean="0"/>
            <a:t>pihak</a:t>
          </a:r>
          <a:r>
            <a:rPr lang="en-US" dirty="0" smtClean="0"/>
            <a:t> </a:t>
          </a:r>
          <a:r>
            <a:rPr lang="en-US" dirty="0" err="1" smtClean="0"/>
            <a:t>ketiga</a:t>
          </a:r>
          <a:r>
            <a:rPr lang="en-US" dirty="0" smtClean="0"/>
            <a:t> </a:t>
          </a:r>
          <a:r>
            <a:rPr lang="en-US" dirty="0" err="1" smtClean="0"/>
            <a:t>dalam</a:t>
          </a:r>
          <a:r>
            <a:rPr lang="en-US" dirty="0" smtClean="0"/>
            <a:t> </a:t>
          </a:r>
          <a:r>
            <a:rPr lang="en-US" dirty="0" err="1" smtClean="0"/>
            <a:t>penyelesaian</a:t>
          </a:r>
          <a:r>
            <a:rPr lang="en-US" dirty="0" smtClean="0"/>
            <a:t> </a:t>
          </a:r>
          <a:r>
            <a:rPr lang="en-US" dirty="0" err="1" smtClean="0"/>
            <a:t>sengketa</a:t>
          </a:r>
          <a:r>
            <a:rPr lang="en-US" dirty="0" smtClean="0"/>
            <a:t> </a:t>
          </a:r>
          <a:r>
            <a:rPr lang="en-US" dirty="0" err="1" smtClean="0"/>
            <a:t>dapat</a:t>
          </a:r>
          <a:r>
            <a:rPr lang="en-US" dirty="0" smtClean="0"/>
            <a:t> </a:t>
          </a:r>
          <a:r>
            <a:rPr lang="en-US" dirty="0" err="1" smtClean="0"/>
            <a:t>bersumber</a:t>
          </a:r>
          <a:r>
            <a:rPr lang="en-US" dirty="0" smtClean="0"/>
            <a:t> </a:t>
          </a:r>
          <a:r>
            <a:rPr lang="en-US" dirty="0" err="1" smtClean="0"/>
            <a:t>dari</a:t>
          </a:r>
          <a:r>
            <a:rPr lang="en-US" dirty="0" smtClean="0"/>
            <a:t> :</a:t>
          </a:r>
          <a:endParaRPr lang="en-US" dirty="0"/>
        </a:p>
      </dgm:t>
    </dgm:pt>
    <dgm:pt modelId="{859C3317-8A96-4A05-BA71-57427DCA3AA9}" type="parTrans" cxnId="{5EE7217D-D1BE-4FFF-A3F9-C5631C030BD7}">
      <dgm:prSet/>
      <dgm:spPr/>
      <dgm:t>
        <a:bodyPr/>
        <a:lstStyle/>
        <a:p>
          <a:endParaRPr lang="en-US"/>
        </a:p>
      </dgm:t>
    </dgm:pt>
    <dgm:pt modelId="{D7DD2420-B05B-483C-A740-D091363AC17D}" type="sibTrans" cxnId="{5EE7217D-D1BE-4FFF-A3F9-C5631C030BD7}">
      <dgm:prSet/>
      <dgm:spPr/>
      <dgm:t>
        <a:bodyPr/>
        <a:lstStyle/>
        <a:p>
          <a:endParaRPr lang="en-US"/>
        </a:p>
      </dgm:t>
    </dgm:pt>
    <dgm:pt modelId="{05832C0B-EFAD-47AC-A98D-57FFC95CFA57}">
      <dgm:prSet phldrT="[Text]"/>
      <dgm:spPr/>
      <dgm:t>
        <a:bodyPr/>
        <a:lstStyle/>
        <a:p>
          <a:r>
            <a:rPr lang="en-US" dirty="0" err="1" smtClean="0"/>
            <a:t>Pihak</a:t>
          </a:r>
          <a:r>
            <a:rPr lang="en-US" dirty="0" smtClean="0"/>
            <a:t> </a:t>
          </a:r>
          <a:r>
            <a:rPr lang="en-US" dirty="0" err="1" smtClean="0"/>
            <a:t>ketiga</a:t>
          </a:r>
          <a:r>
            <a:rPr lang="en-US" dirty="0" smtClean="0"/>
            <a:t> </a:t>
          </a:r>
          <a:r>
            <a:rPr lang="en-US" dirty="0" err="1" smtClean="0"/>
            <a:t>ini</a:t>
          </a:r>
          <a:r>
            <a:rPr lang="en-US" dirty="0" smtClean="0"/>
            <a:t> </a:t>
          </a:r>
          <a:r>
            <a:rPr lang="en-US" dirty="0" err="1" smtClean="0"/>
            <a:t>akan</a:t>
          </a:r>
          <a:r>
            <a:rPr lang="en-US" dirty="0" smtClean="0"/>
            <a:t> </a:t>
          </a:r>
          <a:r>
            <a:rPr lang="en-US" dirty="0" err="1" smtClean="0"/>
            <a:t>berupaya</a:t>
          </a:r>
          <a:r>
            <a:rPr lang="en-US" dirty="0" smtClean="0"/>
            <a:t> agar </a:t>
          </a:r>
          <a:r>
            <a:rPr lang="en-US" dirty="0" err="1" smtClean="0"/>
            <a:t>para</a:t>
          </a:r>
          <a:r>
            <a:rPr lang="en-US" dirty="0" smtClean="0"/>
            <a:t> </a:t>
          </a:r>
          <a:r>
            <a:rPr lang="en-US" dirty="0" err="1" smtClean="0"/>
            <a:t>pihak</a:t>
          </a:r>
          <a:r>
            <a:rPr lang="en-US" dirty="0" smtClean="0"/>
            <a:t> yang </a:t>
          </a:r>
          <a:r>
            <a:rPr lang="en-US" dirty="0" err="1" smtClean="0"/>
            <a:t>bersengketa</a:t>
          </a:r>
          <a:r>
            <a:rPr lang="en-US" dirty="0" smtClean="0"/>
            <a:t> </a:t>
          </a:r>
          <a:r>
            <a:rPr lang="en-US" dirty="0" err="1" smtClean="0"/>
            <a:t>dapat</a:t>
          </a:r>
          <a:r>
            <a:rPr lang="en-US" dirty="0" smtClean="0"/>
            <a:t> </a:t>
          </a:r>
          <a:r>
            <a:rPr lang="en-US" dirty="0" err="1" smtClean="0"/>
            <a:t>menyelesaikan</a:t>
          </a:r>
          <a:r>
            <a:rPr lang="en-US" dirty="0" smtClean="0"/>
            <a:t> </a:t>
          </a:r>
          <a:r>
            <a:rPr lang="en-US" dirty="0" err="1" smtClean="0"/>
            <a:t>sengketanya</a:t>
          </a:r>
          <a:r>
            <a:rPr lang="en-US" dirty="0" smtClean="0"/>
            <a:t> </a:t>
          </a:r>
          <a:r>
            <a:rPr lang="en-US" dirty="0" err="1" smtClean="0"/>
            <a:t>melalui</a:t>
          </a:r>
          <a:r>
            <a:rPr lang="en-US" dirty="0" smtClean="0"/>
            <a:t> </a:t>
          </a:r>
          <a:r>
            <a:rPr lang="en-US" dirty="0" err="1" smtClean="0"/>
            <a:t>negosiasi</a:t>
          </a:r>
          <a:r>
            <a:rPr lang="en-US" dirty="0" smtClean="0"/>
            <a:t>. </a:t>
          </a:r>
          <a:endParaRPr lang="en-US" dirty="0"/>
        </a:p>
      </dgm:t>
    </dgm:pt>
    <dgm:pt modelId="{5AC67542-B8B1-4515-851A-7DCDD541B463}" type="parTrans" cxnId="{CE2B212E-F500-4F1B-ABC8-D031444E9487}">
      <dgm:prSet/>
      <dgm:spPr/>
    </dgm:pt>
    <dgm:pt modelId="{9A3482E7-58DC-4C96-A5BE-F456AF83585D}" type="sibTrans" cxnId="{CE2B212E-F500-4F1B-ABC8-D031444E9487}">
      <dgm:prSet/>
      <dgm:spPr/>
    </dgm:pt>
    <dgm:pt modelId="{6F5D366A-7C0D-491B-90A2-66A040914E5D}">
      <dgm:prSet phldrT="[Text]"/>
      <dgm:spPr/>
      <dgm:t>
        <a:bodyPr/>
        <a:lstStyle/>
        <a:p>
          <a:r>
            <a:rPr lang="en-US" dirty="0" err="1" smtClean="0"/>
            <a:t>Fungsi</a:t>
          </a:r>
          <a:r>
            <a:rPr lang="en-US" dirty="0" smtClean="0"/>
            <a:t> </a:t>
          </a:r>
          <a:r>
            <a:rPr lang="en-US" dirty="0" err="1" smtClean="0"/>
            <a:t>utama</a:t>
          </a:r>
          <a:r>
            <a:rPr lang="en-US" dirty="0" smtClean="0"/>
            <a:t> </a:t>
          </a:r>
          <a:r>
            <a:rPr lang="en-US" dirty="0" smtClean="0">
              <a:sym typeface="Wingdings" pitchFamily="2" charset="2"/>
            </a:rPr>
            <a:t> </a:t>
          </a:r>
          <a:r>
            <a:rPr lang="en-US" dirty="0" err="1" smtClean="0"/>
            <a:t>mempertemukan</a:t>
          </a:r>
          <a:r>
            <a:rPr lang="en-US" dirty="0" smtClean="0"/>
            <a:t> </a:t>
          </a:r>
          <a:r>
            <a:rPr lang="en-US" dirty="0" err="1" smtClean="0"/>
            <a:t>para</a:t>
          </a:r>
          <a:r>
            <a:rPr lang="en-US" dirty="0" smtClean="0"/>
            <a:t> </a:t>
          </a:r>
          <a:r>
            <a:rPr lang="en-US" dirty="0" err="1" smtClean="0"/>
            <a:t>pihak</a:t>
          </a:r>
          <a:r>
            <a:rPr lang="en-US" dirty="0" smtClean="0"/>
            <a:t> agar </a:t>
          </a:r>
          <a:r>
            <a:rPr lang="en-US" dirty="0" err="1" smtClean="0"/>
            <a:t>mereka</a:t>
          </a:r>
          <a:r>
            <a:rPr lang="en-US" dirty="0" smtClean="0"/>
            <a:t> </a:t>
          </a:r>
          <a:r>
            <a:rPr lang="en-US" dirty="0" err="1" smtClean="0"/>
            <a:t>mau</a:t>
          </a:r>
          <a:r>
            <a:rPr lang="en-US" dirty="0" smtClean="0"/>
            <a:t> </a:t>
          </a:r>
          <a:r>
            <a:rPr lang="en-US" dirty="0" err="1" smtClean="0"/>
            <a:t>bertemu</a:t>
          </a:r>
          <a:r>
            <a:rPr lang="en-US" dirty="0" smtClean="0"/>
            <a:t>, </a:t>
          </a:r>
          <a:r>
            <a:rPr lang="en-US" dirty="0" err="1" smtClean="0"/>
            <a:t>duduk</a:t>
          </a:r>
          <a:r>
            <a:rPr lang="en-US" dirty="0" smtClean="0"/>
            <a:t> </a:t>
          </a:r>
          <a:r>
            <a:rPr lang="en-US" dirty="0" err="1" smtClean="0"/>
            <a:t>bersama</a:t>
          </a:r>
          <a:r>
            <a:rPr lang="en-US" dirty="0" smtClean="0"/>
            <a:t> </a:t>
          </a:r>
          <a:r>
            <a:rPr lang="en-US" dirty="0" err="1" smtClean="0"/>
            <a:t>dan</a:t>
          </a:r>
          <a:r>
            <a:rPr lang="en-US" dirty="0" smtClean="0"/>
            <a:t> </a:t>
          </a:r>
          <a:r>
            <a:rPr lang="en-US" dirty="0" err="1" smtClean="0"/>
            <a:t>bernegosiasi</a:t>
          </a:r>
          <a:r>
            <a:rPr lang="en-US" dirty="0" smtClean="0"/>
            <a:t> </a:t>
          </a:r>
          <a:r>
            <a:rPr lang="en-US" dirty="0" err="1" smtClean="0"/>
            <a:t>atau</a:t>
          </a:r>
          <a:r>
            <a:rPr lang="en-US" dirty="0" smtClean="0"/>
            <a:t> yang </a:t>
          </a:r>
          <a:r>
            <a:rPr lang="en-US" dirty="0" err="1" smtClean="0"/>
            <a:t>dikenal</a:t>
          </a:r>
          <a:r>
            <a:rPr lang="en-US" dirty="0" smtClean="0"/>
            <a:t> </a:t>
          </a:r>
          <a:r>
            <a:rPr lang="en-US" dirty="0" err="1" smtClean="0"/>
            <a:t>dengan</a:t>
          </a:r>
          <a:r>
            <a:rPr lang="en-US" dirty="0" smtClean="0"/>
            <a:t> </a:t>
          </a:r>
          <a:r>
            <a:rPr lang="en-US" dirty="0" err="1" smtClean="0"/>
            <a:t>fasilitator</a:t>
          </a:r>
          <a:r>
            <a:rPr lang="en-US" dirty="0" smtClean="0"/>
            <a:t>.</a:t>
          </a:r>
          <a:endParaRPr lang="en-US" dirty="0"/>
        </a:p>
      </dgm:t>
    </dgm:pt>
    <dgm:pt modelId="{975D9528-1AE3-4334-9FFC-8F8E28B61AA1}" type="parTrans" cxnId="{80C026D5-4F11-42EE-9491-A6FF8B2EE1E4}">
      <dgm:prSet/>
      <dgm:spPr/>
    </dgm:pt>
    <dgm:pt modelId="{99EE8996-302D-43CF-A75C-9471ED89B1DA}" type="sibTrans" cxnId="{80C026D5-4F11-42EE-9491-A6FF8B2EE1E4}">
      <dgm:prSet/>
      <dgm:spPr/>
    </dgm:pt>
    <dgm:pt modelId="{7CBF899F-7CE1-4207-A96B-CCB41D837956}">
      <dgm:prSet/>
      <dgm:spPr/>
      <dgm:t>
        <a:bodyPr/>
        <a:lstStyle/>
        <a:p>
          <a:r>
            <a:rPr lang="en-US" smtClean="0"/>
            <a:t>Atas permintaan para pihak;</a:t>
          </a:r>
          <a:endParaRPr lang="en-US"/>
        </a:p>
      </dgm:t>
    </dgm:pt>
    <dgm:pt modelId="{CE34E611-30A3-4070-A99B-F6064E10DAB9}" type="parTrans" cxnId="{37DE7E65-C5D5-4107-829F-04BE35E4B3E8}">
      <dgm:prSet/>
      <dgm:spPr/>
      <dgm:t>
        <a:bodyPr/>
        <a:lstStyle/>
        <a:p>
          <a:endParaRPr lang="en-US"/>
        </a:p>
      </dgm:t>
    </dgm:pt>
    <dgm:pt modelId="{1A52171B-18DD-4AC3-B6F4-0CF3C0E99734}" type="sibTrans" cxnId="{37DE7E65-C5D5-4107-829F-04BE35E4B3E8}">
      <dgm:prSet/>
      <dgm:spPr/>
      <dgm:t>
        <a:bodyPr/>
        <a:lstStyle/>
        <a:p>
          <a:endParaRPr lang="en-US"/>
        </a:p>
      </dgm:t>
    </dgm:pt>
    <dgm:pt modelId="{81BEEBD4-19A7-4682-879E-884123096880}">
      <dgm:prSet/>
      <dgm:spPr/>
      <dgm:t>
        <a:bodyPr/>
        <a:lstStyle/>
        <a:p>
          <a:r>
            <a:rPr lang="en-US" smtClean="0"/>
            <a:t>Atau berdasarkan inisiatif pihak ketiga itu sendiri yang menawarkan jasa-jasa baiknya guna menyelesaikan sengketa.</a:t>
          </a:r>
          <a:endParaRPr lang="en-US"/>
        </a:p>
      </dgm:t>
    </dgm:pt>
    <dgm:pt modelId="{E3018736-E0E8-41EB-B942-3DCB18B88ABE}" type="parTrans" cxnId="{6BE798F4-C455-4132-8AF3-BCA1881B345D}">
      <dgm:prSet/>
      <dgm:spPr/>
      <dgm:t>
        <a:bodyPr/>
        <a:lstStyle/>
        <a:p>
          <a:endParaRPr lang="en-US"/>
        </a:p>
      </dgm:t>
    </dgm:pt>
    <dgm:pt modelId="{866E3EE8-5DC0-4A1E-A1D6-EF1E34B18FFB}" type="sibTrans" cxnId="{6BE798F4-C455-4132-8AF3-BCA1881B345D}">
      <dgm:prSet/>
      <dgm:spPr/>
      <dgm:t>
        <a:bodyPr/>
        <a:lstStyle/>
        <a:p>
          <a:endParaRPr lang="en-US"/>
        </a:p>
      </dgm:t>
    </dgm:pt>
    <dgm:pt modelId="{72D934AA-D66B-4AA4-B41B-2A84DD733CF7}">
      <dgm:prSet/>
      <dgm:spPr/>
      <dgm:t>
        <a:bodyPr/>
        <a:lstStyle/>
        <a:p>
          <a:r>
            <a:rPr lang="en-US" smtClean="0"/>
            <a:t>Syarat mutlak dalam penyelesaian sengketa ini adalah kesepakatan para pihak yang dapat menjadi pihak ketiga adalah terbatas kepada negara dan organisasi internasional saja.</a:t>
          </a:r>
          <a:endParaRPr lang="en-US" dirty="0"/>
        </a:p>
      </dgm:t>
    </dgm:pt>
    <dgm:pt modelId="{82B571D3-217F-47FB-A46C-8C2DA60CC5C2}" type="parTrans" cxnId="{6DBC9E78-987A-453E-95F5-BF256BD9CD63}">
      <dgm:prSet/>
      <dgm:spPr/>
    </dgm:pt>
    <dgm:pt modelId="{3111FDA7-BB2D-4D2B-95EE-F8C85305AD49}" type="sibTrans" cxnId="{6DBC9E78-987A-453E-95F5-BF256BD9CD63}">
      <dgm:prSet/>
      <dgm:spPr/>
    </dgm:pt>
    <dgm:pt modelId="{D1EE4C45-7DEE-4577-986C-3C4A13EFE488}" type="pres">
      <dgm:prSet presAssocID="{4AB55FD8-409D-464E-B757-FB8C5C5D1A3B}" presName="linear" presStyleCnt="0">
        <dgm:presLayoutVars>
          <dgm:animLvl val="lvl"/>
          <dgm:resizeHandles val="exact"/>
        </dgm:presLayoutVars>
      </dgm:prSet>
      <dgm:spPr/>
      <dgm:t>
        <a:bodyPr/>
        <a:lstStyle/>
        <a:p>
          <a:endParaRPr lang="en-US"/>
        </a:p>
      </dgm:t>
    </dgm:pt>
    <dgm:pt modelId="{FC859491-EA20-49F0-9C18-456BC33F37E8}" type="pres">
      <dgm:prSet presAssocID="{FD0069B9-6ECB-4EE3-A5E5-9519B1CC7138}" presName="parentText" presStyleLbl="node1" presStyleIdx="0" presStyleCnt="1">
        <dgm:presLayoutVars>
          <dgm:chMax val="0"/>
          <dgm:bulletEnabled val="1"/>
        </dgm:presLayoutVars>
      </dgm:prSet>
      <dgm:spPr/>
      <dgm:t>
        <a:bodyPr/>
        <a:lstStyle/>
        <a:p>
          <a:endParaRPr lang="en-US"/>
        </a:p>
      </dgm:t>
    </dgm:pt>
    <dgm:pt modelId="{F64A5CBA-2973-4B1D-A89B-1800CF246B62}" type="pres">
      <dgm:prSet presAssocID="{FD0069B9-6ECB-4EE3-A5E5-9519B1CC7138}" presName="childText" presStyleLbl="revTx" presStyleIdx="0" presStyleCnt="1">
        <dgm:presLayoutVars>
          <dgm:bulletEnabled val="1"/>
        </dgm:presLayoutVars>
      </dgm:prSet>
      <dgm:spPr/>
      <dgm:t>
        <a:bodyPr/>
        <a:lstStyle/>
        <a:p>
          <a:endParaRPr lang="en-US"/>
        </a:p>
      </dgm:t>
    </dgm:pt>
  </dgm:ptLst>
  <dgm:cxnLst>
    <dgm:cxn modelId="{A523B8F5-E888-4195-A0F5-720CAE26C49F}" type="presOf" srcId="{E5CA6D2C-63C8-4A9C-88C0-3FA87A45BEFD}" destId="{F64A5CBA-2973-4B1D-A89B-1800CF246B62}" srcOrd="0" destOrd="0" presId="urn:microsoft.com/office/officeart/2005/8/layout/vList2"/>
    <dgm:cxn modelId="{5FD5F05B-E8C0-4437-9DBA-F121AAB26A8A}" type="presOf" srcId="{05832C0B-EFAD-47AC-A98D-57FFC95CFA57}" destId="{F64A5CBA-2973-4B1D-A89B-1800CF246B62}" srcOrd="0" destOrd="1" presId="urn:microsoft.com/office/officeart/2005/8/layout/vList2"/>
    <dgm:cxn modelId="{919C9D37-FE29-4590-9F27-6DDD3E0E2C19}" srcId="{FD0069B9-6ECB-4EE3-A5E5-9519B1CC7138}" destId="{E5CA6D2C-63C8-4A9C-88C0-3FA87A45BEFD}" srcOrd="0" destOrd="0" parTransId="{0AF1BDC7-08E8-4A76-96A0-15BD836B0405}" sibTransId="{A2B1527D-56E9-48D7-9FD9-CB49D21B79BC}"/>
    <dgm:cxn modelId="{40635297-219F-4A84-B6A5-12C6A926F9E6}" type="presOf" srcId="{72D934AA-D66B-4AA4-B41B-2A84DD733CF7}" destId="{F64A5CBA-2973-4B1D-A89B-1800CF246B62}" srcOrd="0" destOrd="2" presId="urn:microsoft.com/office/officeart/2005/8/layout/vList2"/>
    <dgm:cxn modelId="{37DE7E65-C5D5-4107-829F-04BE35E4B3E8}" srcId="{73958A4A-CD20-4F21-BE6D-2AF52FEC9903}" destId="{7CBF899F-7CE1-4207-A96B-CCB41D837956}" srcOrd="0" destOrd="0" parTransId="{CE34E611-30A3-4070-A99B-F6064E10DAB9}" sibTransId="{1A52171B-18DD-4AC3-B6F4-0CF3C0E99734}"/>
    <dgm:cxn modelId="{0F53D777-7380-4271-8DED-BBE4308BC5B1}" type="presOf" srcId="{7CBF899F-7CE1-4207-A96B-CCB41D837956}" destId="{F64A5CBA-2973-4B1D-A89B-1800CF246B62}" srcOrd="0" destOrd="5" presId="urn:microsoft.com/office/officeart/2005/8/layout/vList2"/>
    <dgm:cxn modelId="{6DBC9E78-987A-453E-95F5-BF256BD9CD63}" srcId="{FD0069B9-6ECB-4EE3-A5E5-9519B1CC7138}" destId="{72D934AA-D66B-4AA4-B41B-2A84DD733CF7}" srcOrd="2" destOrd="0" parTransId="{82B571D3-217F-47FB-A46C-8C2DA60CC5C2}" sibTransId="{3111FDA7-BB2D-4D2B-95EE-F8C85305AD49}"/>
    <dgm:cxn modelId="{58A4B0CE-7154-4F01-8DAF-316C0EBF242E}" srcId="{4AB55FD8-409D-464E-B757-FB8C5C5D1A3B}" destId="{FD0069B9-6ECB-4EE3-A5E5-9519B1CC7138}" srcOrd="0" destOrd="0" parTransId="{45243C96-6742-4BE4-ABF3-EDDF11A7FB69}" sibTransId="{4C3D8FE0-B3A5-4FFB-AAF1-92B3AAD3AC98}"/>
    <dgm:cxn modelId="{6BE798F4-C455-4132-8AF3-BCA1881B345D}" srcId="{73958A4A-CD20-4F21-BE6D-2AF52FEC9903}" destId="{81BEEBD4-19A7-4682-879E-884123096880}" srcOrd="1" destOrd="0" parTransId="{E3018736-E0E8-41EB-B942-3DCB18B88ABE}" sibTransId="{866E3EE8-5DC0-4A1E-A1D6-EF1E34B18FFB}"/>
    <dgm:cxn modelId="{5EE7217D-D1BE-4FFF-A3F9-C5631C030BD7}" srcId="{FD0069B9-6ECB-4EE3-A5E5-9519B1CC7138}" destId="{73958A4A-CD20-4F21-BE6D-2AF52FEC9903}" srcOrd="4" destOrd="0" parTransId="{859C3317-8A96-4A05-BA71-57427DCA3AA9}" sibTransId="{D7DD2420-B05B-483C-A740-D091363AC17D}"/>
    <dgm:cxn modelId="{C3E16496-7D76-4A6C-B582-90CD60B4878B}" type="presOf" srcId="{4AB55FD8-409D-464E-B757-FB8C5C5D1A3B}" destId="{D1EE4C45-7DEE-4577-986C-3C4A13EFE488}" srcOrd="0" destOrd="0" presId="urn:microsoft.com/office/officeart/2005/8/layout/vList2"/>
    <dgm:cxn modelId="{80C026D5-4F11-42EE-9491-A6FF8B2EE1E4}" srcId="{FD0069B9-6ECB-4EE3-A5E5-9519B1CC7138}" destId="{6F5D366A-7C0D-491B-90A2-66A040914E5D}" srcOrd="3" destOrd="0" parTransId="{975D9528-1AE3-4334-9FFC-8F8E28B61AA1}" sibTransId="{99EE8996-302D-43CF-A75C-9471ED89B1DA}"/>
    <dgm:cxn modelId="{7B2D78A3-7D11-4954-8BAD-68B5C5A5D6AB}" type="presOf" srcId="{FD0069B9-6ECB-4EE3-A5E5-9519B1CC7138}" destId="{FC859491-EA20-49F0-9C18-456BC33F37E8}" srcOrd="0" destOrd="0" presId="urn:microsoft.com/office/officeart/2005/8/layout/vList2"/>
    <dgm:cxn modelId="{064249C0-6CAB-42C0-8101-46B9804AE506}" type="presOf" srcId="{73958A4A-CD20-4F21-BE6D-2AF52FEC9903}" destId="{F64A5CBA-2973-4B1D-A89B-1800CF246B62}" srcOrd="0" destOrd="4" presId="urn:microsoft.com/office/officeart/2005/8/layout/vList2"/>
    <dgm:cxn modelId="{D2FBFD47-5604-4931-ADAC-FE044F68B420}" type="presOf" srcId="{81BEEBD4-19A7-4682-879E-884123096880}" destId="{F64A5CBA-2973-4B1D-A89B-1800CF246B62}" srcOrd="0" destOrd="6" presId="urn:microsoft.com/office/officeart/2005/8/layout/vList2"/>
    <dgm:cxn modelId="{D0C7659A-22EE-4FD7-8CF1-8E5B35EB0800}" type="presOf" srcId="{6F5D366A-7C0D-491B-90A2-66A040914E5D}" destId="{F64A5CBA-2973-4B1D-A89B-1800CF246B62}" srcOrd="0" destOrd="3" presId="urn:microsoft.com/office/officeart/2005/8/layout/vList2"/>
    <dgm:cxn modelId="{CE2B212E-F500-4F1B-ABC8-D031444E9487}" srcId="{FD0069B9-6ECB-4EE3-A5E5-9519B1CC7138}" destId="{05832C0B-EFAD-47AC-A98D-57FFC95CFA57}" srcOrd="1" destOrd="0" parTransId="{5AC67542-B8B1-4515-851A-7DCDD541B463}" sibTransId="{9A3482E7-58DC-4C96-A5BE-F456AF83585D}"/>
    <dgm:cxn modelId="{5B9D8B58-38EF-4AC9-ACCA-5C04BBE88E2D}" type="presParOf" srcId="{D1EE4C45-7DEE-4577-986C-3C4A13EFE488}" destId="{FC859491-EA20-49F0-9C18-456BC33F37E8}" srcOrd="0" destOrd="0" presId="urn:microsoft.com/office/officeart/2005/8/layout/vList2"/>
    <dgm:cxn modelId="{DADF9919-E8FC-4B99-BD44-4565FA62F87E}" type="presParOf" srcId="{D1EE4C45-7DEE-4577-986C-3C4A13EFE488}" destId="{F64A5CBA-2973-4B1D-A89B-1800CF246B62}" srcOrd="1"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435F92-EEEA-41F4-A87E-8356FA04DB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8531DD-C46F-4050-A979-7D956C462490}">
      <dgm:prSet phldrT="[Text]"/>
      <dgm:spPr/>
      <dgm:t>
        <a:bodyPr/>
        <a:lstStyle/>
        <a:p>
          <a:r>
            <a:rPr lang="en-US" b="1" dirty="0" err="1" smtClean="0"/>
            <a:t>Mediasi</a:t>
          </a:r>
          <a:endParaRPr lang="en-US" dirty="0"/>
        </a:p>
      </dgm:t>
    </dgm:pt>
    <dgm:pt modelId="{D0F1A191-C87B-43D3-9F45-18EB1ECA32B3}" type="parTrans" cxnId="{B074C7D8-5024-4D86-B055-F41B18FBA034}">
      <dgm:prSet/>
      <dgm:spPr/>
      <dgm:t>
        <a:bodyPr/>
        <a:lstStyle/>
        <a:p>
          <a:endParaRPr lang="en-US"/>
        </a:p>
      </dgm:t>
    </dgm:pt>
    <dgm:pt modelId="{3093481B-08AA-417F-8C26-7FBB7A13AF9F}" type="sibTrans" cxnId="{B074C7D8-5024-4D86-B055-F41B18FBA034}">
      <dgm:prSet/>
      <dgm:spPr/>
      <dgm:t>
        <a:bodyPr/>
        <a:lstStyle/>
        <a:p>
          <a:endParaRPr lang="en-US"/>
        </a:p>
      </dgm:t>
    </dgm:pt>
    <dgm:pt modelId="{8D3D1C26-9CA9-4ABA-A23D-DA8C041BEC44}">
      <dgm:prSet phldrT="[Text]"/>
      <dgm:spPr/>
      <dgm:t>
        <a:bodyPr/>
        <a:lstStyle/>
        <a:p>
          <a:r>
            <a:rPr lang="en-US" dirty="0" err="1" smtClean="0"/>
            <a:t>suatu</a:t>
          </a:r>
          <a:r>
            <a:rPr lang="en-US" dirty="0" smtClean="0"/>
            <a:t> </a:t>
          </a:r>
          <a:r>
            <a:rPr lang="en-US" dirty="0" err="1" smtClean="0"/>
            <a:t>cara</a:t>
          </a:r>
          <a:r>
            <a:rPr lang="en-US" dirty="0" smtClean="0"/>
            <a:t> </a:t>
          </a:r>
          <a:r>
            <a:rPr lang="en-US" dirty="0" err="1" smtClean="0"/>
            <a:t>penyelesaian</a:t>
          </a:r>
          <a:r>
            <a:rPr lang="en-US" dirty="0" smtClean="0"/>
            <a:t> </a:t>
          </a:r>
          <a:r>
            <a:rPr lang="en-US" dirty="0" err="1" smtClean="0"/>
            <a:t>sengketa</a:t>
          </a:r>
          <a:r>
            <a:rPr lang="en-US" dirty="0" smtClean="0"/>
            <a:t> </a:t>
          </a:r>
          <a:r>
            <a:rPr lang="en-US" dirty="0" err="1" smtClean="0"/>
            <a:t>melalui</a:t>
          </a:r>
          <a:r>
            <a:rPr lang="en-US" dirty="0" smtClean="0"/>
            <a:t> </a:t>
          </a:r>
          <a:r>
            <a:rPr lang="en-US" dirty="0" err="1" smtClean="0"/>
            <a:t>pihak</a:t>
          </a:r>
          <a:r>
            <a:rPr lang="en-US" dirty="0" smtClean="0"/>
            <a:t> </a:t>
          </a:r>
          <a:r>
            <a:rPr lang="en-US" dirty="0" err="1" smtClean="0"/>
            <a:t>ketiga</a:t>
          </a:r>
          <a:r>
            <a:rPr lang="en-US" dirty="0" smtClean="0"/>
            <a:t>, yang </a:t>
          </a:r>
          <a:r>
            <a:rPr lang="en-US" dirty="0" err="1" smtClean="0"/>
            <a:t>dapat</a:t>
          </a:r>
          <a:r>
            <a:rPr lang="en-US" dirty="0" smtClean="0"/>
            <a:t> </a:t>
          </a:r>
          <a:r>
            <a:rPr lang="en-US" dirty="0" err="1" smtClean="0"/>
            <a:t>berupa</a:t>
          </a:r>
          <a:r>
            <a:rPr lang="en-US" dirty="0" smtClean="0"/>
            <a:t> </a:t>
          </a:r>
          <a:r>
            <a:rPr lang="en-US" dirty="0" err="1" smtClean="0"/>
            <a:t>negara</a:t>
          </a:r>
          <a:r>
            <a:rPr lang="en-US" dirty="0" smtClean="0"/>
            <a:t>, </a:t>
          </a:r>
          <a:r>
            <a:rPr lang="en-US" dirty="0" err="1" smtClean="0"/>
            <a:t>organisasi</a:t>
          </a:r>
          <a:r>
            <a:rPr lang="en-US" dirty="0" smtClean="0"/>
            <a:t> </a:t>
          </a:r>
          <a:r>
            <a:rPr lang="en-US" dirty="0" err="1" smtClean="0"/>
            <a:t>internasional</a:t>
          </a:r>
          <a:r>
            <a:rPr lang="en-US" dirty="0" smtClean="0"/>
            <a:t> </a:t>
          </a:r>
          <a:r>
            <a:rPr lang="en-US" dirty="0" err="1" smtClean="0"/>
            <a:t>maupun</a:t>
          </a:r>
          <a:r>
            <a:rPr lang="en-US" dirty="0" smtClean="0"/>
            <a:t> </a:t>
          </a:r>
          <a:r>
            <a:rPr lang="en-US" dirty="0" err="1" smtClean="0"/>
            <a:t>individu</a:t>
          </a:r>
          <a:r>
            <a:rPr lang="en-US" dirty="0" smtClean="0"/>
            <a:t>, </a:t>
          </a:r>
          <a:r>
            <a:rPr lang="en-US" dirty="0" err="1" smtClean="0"/>
            <a:t>dan</a:t>
          </a:r>
          <a:r>
            <a:rPr lang="en-US" dirty="0" smtClean="0"/>
            <a:t> </a:t>
          </a:r>
          <a:r>
            <a:rPr lang="en-US" dirty="0" err="1" smtClean="0"/>
            <a:t>pihak</a:t>
          </a:r>
          <a:r>
            <a:rPr lang="en-US" dirty="0" smtClean="0"/>
            <a:t> </a:t>
          </a:r>
          <a:r>
            <a:rPr lang="en-US" dirty="0" err="1" smtClean="0"/>
            <a:t>ketiga</a:t>
          </a:r>
          <a:r>
            <a:rPr lang="en-US" dirty="0" smtClean="0"/>
            <a:t> </a:t>
          </a:r>
          <a:r>
            <a:rPr lang="en-US" dirty="0" err="1" smtClean="0"/>
            <a:t>ini</a:t>
          </a:r>
          <a:r>
            <a:rPr lang="en-US" dirty="0" smtClean="0"/>
            <a:t> </a:t>
          </a:r>
          <a:r>
            <a:rPr lang="en-US" dirty="0" err="1" smtClean="0"/>
            <a:t>dinamakan</a:t>
          </a:r>
          <a:r>
            <a:rPr lang="en-US" dirty="0" smtClean="0"/>
            <a:t> mediator</a:t>
          </a:r>
          <a:endParaRPr lang="en-US" dirty="0"/>
        </a:p>
      </dgm:t>
    </dgm:pt>
    <dgm:pt modelId="{C1AAB960-95BA-4253-9BDA-107C3A12D3D0}" type="parTrans" cxnId="{D182DC56-CAAA-4C69-8367-A2E80C8D7AE5}">
      <dgm:prSet/>
      <dgm:spPr/>
      <dgm:t>
        <a:bodyPr/>
        <a:lstStyle/>
        <a:p>
          <a:endParaRPr lang="en-US"/>
        </a:p>
      </dgm:t>
    </dgm:pt>
    <dgm:pt modelId="{3BCD7511-D76D-42EF-807E-02481FACCA4B}" type="sibTrans" cxnId="{D182DC56-CAAA-4C69-8367-A2E80C8D7AE5}">
      <dgm:prSet/>
      <dgm:spPr/>
      <dgm:t>
        <a:bodyPr/>
        <a:lstStyle/>
        <a:p>
          <a:endParaRPr lang="en-US"/>
        </a:p>
      </dgm:t>
    </dgm:pt>
    <dgm:pt modelId="{65B336AC-611C-4E05-958B-07B3A1696512}">
      <dgm:prSet phldrT="[Text]"/>
      <dgm:spPr/>
      <dgm:t>
        <a:bodyPr/>
        <a:lstStyle/>
        <a:p>
          <a:r>
            <a:rPr lang="en-US" dirty="0" err="1" smtClean="0"/>
            <a:t>Fungsi</a:t>
          </a:r>
          <a:r>
            <a:rPr lang="en-US" dirty="0" smtClean="0"/>
            <a:t> </a:t>
          </a:r>
          <a:r>
            <a:rPr lang="en-US" dirty="0" err="1" smtClean="0"/>
            <a:t>utamanya</a:t>
          </a:r>
          <a:r>
            <a:rPr lang="en-US" dirty="0" smtClean="0"/>
            <a:t> </a:t>
          </a:r>
          <a:r>
            <a:rPr lang="en-US" dirty="0" smtClean="0">
              <a:sym typeface="Wingdings" pitchFamily="2" charset="2"/>
            </a:rPr>
            <a:t></a:t>
          </a:r>
          <a:r>
            <a:rPr lang="en-US" dirty="0" smtClean="0"/>
            <a:t> </a:t>
          </a:r>
          <a:r>
            <a:rPr lang="en-US" dirty="0" err="1" smtClean="0"/>
            <a:t>mencari</a:t>
          </a:r>
          <a:r>
            <a:rPr lang="en-US" dirty="0" smtClean="0"/>
            <a:t> </a:t>
          </a:r>
          <a:r>
            <a:rPr lang="en-US" dirty="0" err="1" smtClean="0"/>
            <a:t>solusi</a:t>
          </a:r>
          <a:r>
            <a:rPr lang="en-US" dirty="0" smtClean="0"/>
            <a:t> (</a:t>
          </a:r>
          <a:r>
            <a:rPr lang="en-US" dirty="0" err="1" smtClean="0"/>
            <a:t>penyelesaian</a:t>
          </a:r>
          <a:r>
            <a:rPr lang="en-US" dirty="0" smtClean="0"/>
            <a:t>) </a:t>
          </a:r>
          <a:r>
            <a:rPr lang="en-US" dirty="0" err="1" smtClean="0"/>
            <a:t>mengidentifikasi</a:t>
          </a:r>
          <a:r>
            <a:rPr lang="en-US" dirty="0" smtClean="0"/>
            <a:t>, </a:t>
          </a:r>
          <a:r>
            <a:rPr lang="en-US" dirty="0" err="1" smtClean="0"/>
            <a:t>hal-hal</a:t>
          </a:r>
          <a:r>
            <a:rPr lang="en-US" dirty="0" smtClean="0"/>
            <a:t> yang </a:t>
          </a:r>
          <a:r>
            <a:rPr lang="en-US" dirty="0" err="1" smtClean="0"/>
            <a:t>dapat</a:t>
          </a:r>
          <a:r>
            <a:rPr lang="en-US" dirty="0" smtClean="0"/>
            <a:t> </a:t>
          </a:r>
          <a:r>
            <a:rPr lang="en-US" dirty="0" err="1" smtClean="0"/>
            <a:t>disepakati</a:t>
          </a:r>
          <a:r>
            <a:rPr lang="en-US" dirty="0" smtClean="0"/>
            <a:t> </a:t>
          </a:r>
          <a:r>
            <a:rPr lang="en-US" dirty="0" err="1" smtClean="0"/>
            <a:t>para</a:t>
          </a:r>
          <a:r>
            <a:rPr lang="en-US" dirty="0" smtClean="0"/>
            <a:t> </a:t>
          </a:r>
          <a:r>
            <a:rPr lang="en-US" dirty="0" err="1" smtClean="0"/>
            <a:t>pihak</a:t>
          </a:r>
          <a:r>
            <a:rPr lang="en-US" dirty="0" smtClean="0"/>
            <a:t> </a:t>
          </a:r>
          <a:r>
            <a:rPr lang="en-US" dirty="0" err="1" smtClean="0"/>
            <a:t>serta</a:t>
          </a:r>
          <a:r>
            <a:rPr lang="en-US" dirty="0" smtClean="0"/>
            <a:t> </a:t>
          </a:r>
          <a:r>
            <a:rPr lang="en-US" dirty="0" err="1" smtClean="0"/>
            <a:t>membuat</a:t>
          </a:r>
          <a:r>
            <a:rPr lang="en-US" dirty="0" smtClean="0"/>
            <a:t> </a:t>
          </a:r>
          <a:r>
            <a:rPr lang="en-US" dirty="0" err="1" smtClean="0"/>
            <a:t>usulan-usulan</a:t>
          </a:r>
          <a:r>
            <a:rPr lang="en-US" dirty="0" smtClean="0"/>
            <a:t> yang </a:t>
          </a:r>
          <a:r>
            <a:rPr lang="en-US" dirty="0" err="1" smtClean="0"/>
            <a:t>dapat</a:t>
          </a:r>
          <a:r>
            <a:rPr lang="en-US" dirty="0" smtClean="0"/>
            <a:t> </a:t>
          </a:r>
          <a:r>
            <a:rPr lang="en-US" dirty="0" err="1" smtClean="0"/>
            <a:t>mengakhiri</a:t>
          </a:r>
          <a:r>
            <a:rPr lang="en-US" dirty="0" smtClean="0"/>
            <a:t> </a:t>
          </a:r>
          <a:r>
            <a:rPr lang="en-US" dirty="0" err="1" smtClean="0"/>
            <a:t>sengketa</a:t>
          </a:r>
          <a:r>
            <a:rPr lang="en-US" dirty="0" smtClean="0"/>
            <a:t>, </a:t>
          </a:r>
          <a:r>
            <a:rPr lang="en-US" dirty="0" err="1" smtClean="0"/>
            <a:t>bersifat</a:t>
          </a:r>
          <a:r>
            <a:rPr lang="en-US" dirty="0" smtClean="0"/>
            <a:t> informal </a:t>
          </a:r>
          <a:r>
            <a:rPr lang="en-US" dirty="0" err="1" smtClean="0"/>
            <a:t>dan</a:t>
          </a:r>
          <a:r>
            <a:rPr lang="en-US" dirty="0" smtClean="0"/>
            <a:t> </a:t>
          </a:r>
          <a:r>
            <a:rPr lang="en-US" dirty="0" err="1" smtClean="0"/>
            <a:t>aktif</a:t>
          </a:r>
          <a:r>
            <a:rPr lang="en-US" dirty="0" smtClean="0"/>
            <a:t>. </a:t>
          </a:r>
          <a:endParaRPr lang="en-US" dirty="0"/>
        </a:p>
      </dgm:t>
    </dgm:pt>
    <dgm:pt modelId="{5E0D2250-E28F-465F-8BAC-246866CA48C0}" type="parTrans" cxnId="{7FB30062-487F-4502-ACDC-F0CCD418598E}">
      <dgm:prSet/>
      <dgm:spPr/>
      <dgm:t>
        <a:bodyPr/>
        <a:lstStyle/>
        <a:p>
          <a:endParaRPr lang="en-US"/>
        </a:p>
      </dgm:t>
    </dgm:pt>
    <dgm:pt modelId="{0E9DBE4E-38E3-4FB9-99F3-6023F3EF4F56}" type="sibTrans" cxnId="{7FB30062-487F-4502-ACDC-F0CCD418598E}">
      <dgm:prSet/>
      <dgm:spPr/>
      <dgm:t>
        <a:bodyPr/>
        <a:lstStyle/>
        <a:p>
          <a:endParaRPr lang="en-US"/>
        </a:p>
      </dgm:t>
    </dgm:pt>
    <dgm:pt modelId="{0223A039-B557-4794-9F2B-F46063C71059}">
      <dgm:prSet phldrT="[Text]"/>
      <dgm:spPr/>
      <dgm:t>
        <a:bodyPr/>
        <a:lstStyle/>
        <a:p>
          <a:r>
            <a:rPr lang="en-US" dirty="0" smtClean="0"/>
            <a:t>Para </a:t>
          </a:r>
          <a:r>
            <a:rPr lang="en-US" dirty="0" err="1" smtClean="0"/>
            <a:t>pihak</a:t>
          </a:r>
          <a:r>
            <a:rPr lang="en-US" dirty="0" smtClean="0"/>
            <a:t> </a:t>
          </a:r>
          <a:r>
            <a:rPr lang="en-US" dirty="0" err="1" smtClean="0"/>
            <a:t>bebas</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prosedur</a:t>
          </a:r>
          <a:r>
            <a:rPr lang="en-US" dirty="0" smtClean="0"/>
            <a:t>, yang </a:t>
          </a:r>
          <a:r>
            <a:rPr lang="en-US" dirty="0" err="1" smtClean="0"/>
            <a:t>terpenting</a:t>
          </a:r>
          <a:r>
            <a:rPr lang="en-US" dirty="0" smtClean="0"/>
            <a:t> </a:t>
          </a:r>
          <a:r>
            <a:rPr lang="en-US" dirty="0" err="1" smtClean="0"/>
            <a:t>adalah</a:t>
          </a:r>
          <a:r>
            <a:rPr lang="en-US" dirty="0" smtClean="0"/>
            <a:t> </a:t>
          </a:r>
          <a:r>
            <a:rPr lang="en-US" dirty="0" err="1" smtClean="0"/>
            <a:t>kesepakatan</a:t>
          </a:r>
          <a:r>
            <a:rPr lang="en-US" dirty="0" smtClean="0"/>
            <a:t> </a:t>
          </a:r>
          <a:r>
            <a:rPr lang="en-US" dirty="0" err="1" smtClean="0"/>
            <a:t>para</a:t>
          </a:r>
          <a:r>
            <a:rPr lang="en-US" dirty="0" smtClean="0"/>
            <a:t> </a:t>
          </a:r>
          <a:r>
            <a:rPr lang="en-US" dirty="0" err="1" smtClean="0"/>
            <a:t>pihak</a:t>
          </a:r>
          <a:r>
            <a:rPr lang="en-US" dirty="0" smtClean="0"/>
            <a:t>, </a:t>
          </a:r>
          <a:r>
            <a:rPr lang="en-US" dirty="0" err="1" smtClean="0"/>
            <a:t>mulai</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pemilihan</a:t>
          </a:r>
          <a:r>
            <a:rPr lang="en-US" dirty="0" smtClean="0"/>
            <a:t> mediator, </a:t>
          </a:r>
          <a:r>
            <a:rPr lang="en-US" dirty="0" err="1" smtClean="0"/>
            <a:t>cara</a:t>
          </a:r>
          <a:r>
            <a:rPr lang="en-US" dirty="0" smtClean="0"/>
            <a:t> </a:t>
          </a:r>
          <a:r>
            <a:rPr lang="en-US" dirty="0" err="1" smtClean="0"/>
            <a:t>mediasi</a:t>
          </a:r>
          <a:r>
            <a:rPr lang="en-US" dirty="0" smtClean="0"/>
            <a:t>, </a:t>
          </a:r>
          <a:r>
            <a:rPr lang="en-US" dirty="0" err="1" smtClean="0"/>
            <a:t>diterima</a:t>
          </a:r>
          <a:r>
            <a:rPr lang="en-US" dirty="0" smtClean="0"/>
            <a:t> </a:t>
          </a:r>
          <a:r>
            <a:rPr lang="en-US" dirty="0" err="1" smtClean="0"/>
            <a:t>atau</a:t>
          </a:r>
          <a:r>
            <a:rPr lang="en-US" dirty="0" smtClean="0"/>
            <a:t> </a:t>
          </a:r>
          <a:r>
            <a:rPr lang="en-US" dirty="0" err="1" smtClean="0"/>
            <a:t>tidaknya</a:t>
          </a:r>
          <a:r>
            <a:rPr lang="en-US" dirty="0" smtClean="0"/>
            <a:t> </a:t>
          </a:r>
          <a:r>
            <a:rPr lang="en-US" dirty="0" err="1" smtClean="0"/>
            <a:t>usulan-usulan</a:t>
          </a:r>
          <a:r>
            <a:rPr lang="en-US" dirty="0" smtClean="0"/>
            <a:t> yang </a:t>
          </a:r>
          <a:r>
            <a:rPr lang="en-US" dirty="0" err="1" smtClean="0"/>
            <a:t>diberikan</a:t>
          </a:r>
          <a:r>
            <a:rPr lang="en-US" dirty="0" smtClean="0"/>
            <a:t> </a:t>
          </a:r>
          <a:r>
            <a:rPr lang="en-US" dirty="0" err="1" smtClean="0"/>
            <a:t>oleh</a:t>
          </a:r>
          <a:r>
            <a:rPr lang="en-US" dirty="0" smtClean="0"/>
            <a:t> mediator, </a:t>
          </a:r>
          <a:r>
            <a:rPr lang="en-US" dirty="0" err="1" smtClean="0"/>
            <a:t>sampai</a:t>
          </a:r>
          <a:r>
            <a:rPr lang="en-US" dirty="0" smtClean="0"/>
            <a:t> </a:t>
          </a:r>
          <a:r>
            <a:rPr lang="en-US" dirty="0" err="1" smtClean="0"/>
            <a:t>berakhirnya</a:t>
          </a:r>
          <a:r>
            <a:rPr lang="en-US" dirty="0" smtClean="0"/>
            <a:t> </a:t>
          </a:r>
          <a:r>
            <a:rPr lang="en-US" dirty="0" err="1" smtClean="0"/>
            <a:t>tugas</a:t>
          </a:r>
          <a:r>
            <a:rPr lang="en-US" dirty="0" smtClean="0"/>
            <a:t> mediator</a:t>
          </a:r>
          <a:endParaRPr lang="en-US" dirty="0"/>
        </a:p>
      </dgm:t>
    </dgm:pt>
    <dgm:pt modelId="{42B8E927-E4E8-4AEC-A49F-FDE233D9FD51}" type="parTrans" cxnId="{1A81E411-7E5F-4253-A5B4-A5BC275D1C41}">
      <dgm:prSet/>
      <dgm:spPr/>
      <dgm:t>
        <a:bodyPr/>
        <a:lstStyle/>
        <a:p>
          <a:endParaRPr lang="en-US"/>
        </a:p>
      </dgm:t>
    </dgm:pt>
    <dgm:pt modelId="{67F4B2D8-3F49-4930-BD05-29FB3A794AA5}" type="sibTrans" cxnId="{1A81E411-7E5F-4253-A5B4-A5BC275D1C41}">
      <dgm:prSet/>
      <dgm:spPr/>
      <dgm:t>
        <a:bodyPr/>
        <a:lstStyle/>
        <a:p>
          <a:endParaRPr lang="en-US"/>
        </a:p>
      </dgm:t>
    </dgm:pt>
    <dgm:pt modelId="{F3B2D50A-FBAE-40F4-9375-46B69BD89349}">
      <dgm:prSet phldrT="[Text]"/>
      <dgm:spPr/>
      <dgm:t>
        <a:bodyPr/>
        <a:lstStyle/>
        <a:p>
          <a:r>
            <a:rPr lang="en-US" b="1" smtClean="0"/>
            <a:t>Konsiliasi</a:t>
          </a:r>
          <a:endParaRPr lang="en-US" dirty="0"/>
        </a:p>
      </dgm:t>
    </dgm:pt>
    <dgm:pt modelId="{41B7A388-7050-451E-85E5-0CA23C76CA2B}" type="parTrans" cxnId="{52F0DC6C-75DD-4CCA-9233-0AFC1E822979}">
      <dgm:prSet/>
      <dgm:spPr/>
    </dgm:pt>
    <dgm:pt modelId="{423B7BFE-F851-4914-99A7-704B25FF54E0}" type="sibTrans" cxnId="{52F0DC6C-75DD-4CCA-9233-0AFC1E822979}">
      <dgm:prSet/>
      <dgm:spPr/>
    </dgm:pt>
    <dgm:pt modelId="{9626A6E0-0E09-4324-A0BA-C53EB3C4153B}">
      <dgm:prSet phldrT="[Text]"/>
      <dgm:spPr/>
      <dgm:t>
        <a:bodyPr/>
        <a:lstStyle/>
        <a:p>
          <a:r>
            <a:rPr lang="it-IT" dirty="0" smtClean="0"/>
            <a:t>cara penyelesaian sengekata yang sifatnya lebih formal</a:t>
          </a:r>
          <a:endParaRPr lang="en-US" dirty="0"/>
        </a:p>
      </dgm:t>
    </dgm:pt>
    <dgm:pt modelId="{00E1ADD0-8778-42CE-A43E-F615CA44EF47}" type="parTrans" cxnId="{A3B74B21-A561-4C20-A4CB-0AD8EB2E2E0B}">
      <dgm:prSet/>
      <dgm:spPr/>
    </dgm:pt>
    <dgm:pt modelId="{3E0D281F-F7D7-4E5E-B45A-8A0DBAD4483E}" type="sibTrans" cxnId="{A3B74B21-A561-4C20-A4CB-0AD8EB2E2E0B}">
      <dgm:prSet/>
      <dgm:spPr/>
    </dgm:pt>
    <dgm:pt modelId="{B64A53F9-6CC6-467A-ABD6-DC6A7D38DD3D}">
      <dgm:prSet phldrT="[Text]"/>
      <dgm:spPr/>
      <dgm:t>
        <a:bodyPr/>
        <a:lstStyle/>
        <a:p>
          <a:r>
            <a:rPr lang="it-IT" dirty="0" smtClean="0"/>
            <a:t>suatu cara penyelesaian sengeketa oleh pihak ketiga atau suatu komisi konsiliasi yang dibentuk oleh para pihak. </a:t>
          </a:r>
          <a:endParaRPr lang="en-US" dirty="0"/>
        </a:p>
      </dgm:t>
    </dgm:pt>
    <dgm:pt modelId="{F0F016C2-CAD0-4A64-9576-6CD765B6A333}" type="parTrans" cxnId="{3DF28FC5-41A7-4CA4-BC90-6FB303C1F6A2}">
      <dgm:prSet/>
      <dgm:spPr/>
    </dgm:pt>
    <dgm:pt modelId="{10D1951B-9192-4270-8082-2B8F39F3508E}" type="sibTrans" cxnId="{3DF28FC5-41A7-4CA4-BC90-6FB303C1F6A2}">
      <dgm:prSet/>
      <dgm:spPr/>
    </dgm:pt>
    <dgm:pt modelId="{86C71570-EA82-41DA-9CBC-99348D3C4BF5}">
      <dgm:prSet phldrT="[Text]"/>
      <dgm:spPr/>
      <dgm:t>
        <a:bodyPr/>
        <a:lstStyle/>
        <a:p>
          <a:r>
            <a:rPr lang="it-IT" dirty="0" smtClean="0"/>
            <a:t>Komisi tersebut ada yang sudah terlembaga namun ada juga yang bersifat ad-hoc.</a:t>
          </a:r>
          <a:endParaRPr lang="en-US" dirty="0"/>
        </a:p>
      </dgm:t>
    </dgm:pt>
    <dgm:pt modelId="{48648658-86B1-46D2-B7E5-5A57036686E8}" type="parTrans" cxnId="{51DF916C-E3B4-42CE-B68F-C98D3857B485}">
      <dgm:prSet/>
      <dgm:spPr/>
    </dgm:pt>
    <dgm:pt modelId="{B8201DD8-EF42-4912-BA53-FE5FC70A4B42}" type="sibTrans" cxnId="{51DF916C-E3B4-42CE-B68F-C98D3857B485}">
      <dgm:prSet/>
      <dgm:spPr/>
    </dgm:pt>
    <dgm:pt modelId="{88501AFB-1F00-47F3-8844-3BEC2DD031BA}">
      <dgm:prSet phldrT="[Text]"/>
      <dgm:spPr/>
      <dgm:t>
        <a:bodyPr/>
        <a:lstStyle/>
        <a:p>
          <a:r>
            <a:rPr lang="it-IT" dirty="0" smtClean="0"/>
            <a:t>Fungsi </a:t>
          </a:r>
          <a:r>
            <a:rPr lang="it-IT" dirty="0" smtClean="0">
              <a:sym typeface="Wingdings" pitchFamily="2" charset="2"/>
            </a:rPr>
            <a:t> </a:t>
          </a:r>
          <a:r>
            <a:rPr lang="it-IT" dirty="0" smtClean="0"/>
            <a:t>untuk menetapkan persyaratan-persyaratan penyelesaian yang diterima oleh para pihak. Namun putusanya tidak mengikat para pihak</a:t>
          </a:r>
          <a:endParaRPr lang="en-US" dirty="0"/>
        </a:p>
      </dgm:t>
    </dgm:pt>
    <dgm:pt modelId="{A51DA94D-6EF0-42DB-ABA5-E383EAF0842F}" type="parTrans" cxnId="{F82F5C49-B40A-4ADE-9D4D-2D1D5D85B4BE}">
      <dgm:prSet/>
      <dgm:spPr/>
    </dgm:pt>
    <dgm:pt modelId="{4DBD0A66-0F1C-4636-9B14-35420D498F34}" type="sibTrans" cxnId="{F82F5C49-B40A-4ADE-9D4D-2D1D5D85B4BE}">
      <dgm:prSet/>
      <dgm:spPr/>
    </dgm:pt>
    <dgm:pt modelId="{171B84B1-A86C-4451-9800-BDF7C2C2FF7D}" type="pres">
      <dgm:prSet presAssocID="{45435F92-EEEA-41F4-A87E-8356FA04DB6F}" presName="linear" presStyleCnt="0">
        <dgm:presLayoutVars>
          <dgm:animLvl val="lvl"/>
          <dgm:resizeHandles val="exact"/>
        </dgm:presLayoutVars>
      </dgm:prSet>
      <dgm:spPr/>
      <dgm:t>
        <a:bodyPr/>
        <a:lstStyle/>
        <a:p>
          <a:endParaRPr lang="en-US"/>
        </a:p>
      </dgm:t>
    </dgm:pt>
    <dgm:pt modelId="{A3D1B45A-D857-4EC4-B291-B2C577DFC1E6}" type="pres">
      <dgm:prSet presAssocID="{728531DD-C46F-4050-A979-7D956C462490}" presName="parentText" presStyleLbl="node1" presStyleIdx="0" presStyleCnt="2">
        <dgm:presLayoutVars>
          <dgm:chMax val="0"/>
          <dgm:bulletEnabled val="1"/>
        </dgm:presLayoutVars>
      </dgm:prSet>
      <dgm:spPr/>
      <dgm:t>
        <a:bodyPr/>
        <a:lstStyle/>
        <a:p>
          <a:endParaRPr lang="en-US"/>
        </a:p>
      </dgm:t>
    </dgm:pt>
    <dgm:pt modelId="{0759EB19-32C1-491F-9326-6AAB8A3FA0D4}" type="pres">
      <dgm:prSet presAssocID="{728531DD-C46F-4050-A979-7D956C462490}" presName="childText" presStyleLbl="revTx" presStyleIdx="0" presStyleCnt="2">
        <dgm:presLayoutVars>
          <dgm:bulletEnabled val="1"/>
        </dgm:presLayoutVars>
      </dgm:prSet>
      <dgm:spPr/>
      <dgm:t>
        <a:bodyPr/>
        <a:lstStyle/>
        <a:p>
          <a:endParaRPr lang="en-US"/>
        </a:p>
      </dgm:t>
    </dgm:pt>
    <dgm:pt modelId="{C47E0A7B-3EFE-4B5D-AEA4-A3AE8335188C}" type="pres">
      <dgm:prSet presAssocID="{F3B2D50A-FBAE-40F4-9375-46B69BD89349}" presName="parentText" presStyleLbl="node1" presStyleIdx="1" presStyleCnt="2">
        <dgm:presLayoutVars>
          <dgm:chMax val="0"/>
          <dgm:bulletEnabled val="1"/>
        </dgm:presLayoutVars>
      </dgm:prSet>
      <dgm:spPr/>
      <dgm:t>
        <a:bodyPr/>
        <a:lstStyle/>
        <a:p>
          <a:endParaRPr lang="en-US"/>
        </a:p>
      </dgm:t>
    </dgm:pt>
    <dgm:pt modelId="{B7B8E1AE-95AB-45B0-9DDD-AA3EDA797C5E}" type="pres">
      <dgm:prSet presAssocID="{F3B2D50A-FBAE-40F4-9375-46B69BD89349}" presName="childText" presStyleLbl="revTx" presStyleIdx="1" presStyleCnt="2">
        <dgm:presLayoutVars>
          <dgm:bulletEnabled val="1"/>
        </dgm:presLayoutVars>
      </dgm:prSet>
      <dgm:spPr/>
      <dgm:t>
        <a:bodyPr/>
        <a:lstStyle/>
        <a:p>
          <a:endParaRPr lang="en-US"/>
        </a:p>
      </dgm:t>
    </dgm:pt>
  </dgm:ptLst>
  <dgm:cxnLst>
    <dgm:cxn modelId="{A3B74B21-A561-4C20-A4CB-0AD8EB2E2E0B}" srcId="{F3B2D50A-FBAE-40F4-9375-46B69BD89349}" destId="{9626A6E0-0E09-4324-A0BA-C53EB3C4153B}" srcOrd="0" destOrd="0" parTransId="{00E1ADD0-8778-42CE-A43E-F615CA44EF47}" sibTransId="{3E0D281F-F7D7-4E5E-B45A-8A0DBAD4483E}"/>
    <dgm:cxn modelId="{C4472E63-5A7F-4811-8633-1825911ED8BF}" type="presOf" srcId="{8D3D1C26-9CA9-4ABA-A23D-DA8C041BEC44}" destId="{0759EB19-32C1-491F-9326-6AAB8A3FA0D4}" srcOrd="0" destOrd="0" presId="urn:microsoft.com/office/officeart/2005/8/layout/vList2"/>
    <dgm:cxn modelId="{5D2443D5-0782-4C80-B08D-5B497B82858E}" type="presOf" srcId="{88501AFB-1F00-47F3-8844-3BEC2DD031BA}" destId="{B7B8E1AE-95AB-45B0-9DDD-AA3EDA797C5E}" srcOrd="0" destOrd="3" presId="urn:microsoft.com/office/officeart/2005/8/layout/vList2"/>
    <dgm:cxn modelId="{C301AE1F-00CE-4659-B857-704919546BF7}" type="presOf" srcId="{728531DD-C46F-4050-A979-7D956C462490}" destId="{A3D1B45A-D857-4EC4-B291-B2C577DFC1E6}" srcOrd="0" destOrd="0" presId="urn:microsoft.com/office/officeart/2005/8/layout/vList2"/>
    <dgm:cxn modelId="{B074C7D8-5024-4D86-B055-F41B18FBA034}" srcId="{45435F92-EEEA-41F4-A87E-8356FA04DB6F}" destId="{728531DD-C46F-4050-A979-7D956C462490}" srcOrd="0" destOrd="0" parTransId="{D0F1A191-C87B-43D3-9F45-18EB1ECA32B3}" sibTransId="{3093481B-08AA-417F-8C26-7FBB7A13AF9F}"/>
    <dgm:cxn modelId="{C165B457-E866-4058-BE07-0F43A39595C9}" type="presOf" srcId="{45435F92-EEEA-41F4-A87E-8356FA04DB6F}" destId="{171B84B1-A86C-4451-9800-BDF7C2C2FF7D}" srcOrd="0" destOrd="0" presId="urn:microsoft.com/office/officeart/2005/8/layout/vList2"/>
    <dgm:cxn modelId="{E97AEAC6-6845-4A76-8805-5AED0D2C824B}" type="presOf" srcId="{86C71570-EA82-41DA-9CBC-99348D3C4BF5}" destId="{B7B8E1AE-95AB-45B0-9DDD-AA3EDA797C5E}" srcOrd="0" destOrd="2" presId="urn:microsoft.com/office/officeart/2005/8/layout/vList2"/>
    <dgm:cxn modelId="{7FB30062-487F-4502-ACDC-F0CCD418598E}" srcId="{728531DD-C46F-4050-A979-7D956C462490}" destId="{65B336AC-611C-4E05-958B-07B3A1696512}" srcOrd="1" destOrd="0" parTransId="{5E0D2250-E28F-465F-8BAC-246866CA48C0}" sibTransId="{0E9DBE4E-38E3-4FB9-99F3-6023F3EF4F56}"/>
    <dgm:cxn modelId="{1A81E411-7E5F-4253-A5B4-A5BC275D1C41}" srcId="{728531DD-C46F-4050-A979-7D956C462490}" destId="{0223A039-B557-4794-9F2B-F46063C71059}" srcOrd="2" destOrd="0" parTransId="{42B8E927-E4E8-4AEC-A49F-FDE233D9FD51}" sibTransId="{67F4B2D8-3F49-4930-BD05-29FB3A794AA5}"/>
    <dgm:cxn modelId="{3DF28FC5-41A7-4CA4-BC90-6FB303C1F6A2}" srcId="{F3B2D50A-FBAE-40F4-9375-46B69BD89349}" destId="{B64A53F9-6CC6-467A-ABD6-DC6A7D38DD3D}" srcOrd="1" destOrd="0" parTransId="{F0F016C2-CAD0-4A64-9576-6CD765B6A333}" sibTransId="{10D1951B-9192-4270-8082-2B8F39F3508E}"/>
    <dgm:cxn modelId="{52F0DC6C-75DD-4CCA-9233-0AFC1E822979}" srcId="{45435F92-EEEA-41F4-A87E-8356FA04DB6F}" destId="{F3B2D50A-FBAE-40F4-9375-46B69BD89349}" srcOrd="1" destOrd="0" parTransId="{41B7A388-7050-451E-85E5-0CA23C76CA2B}" sibTransId="{423B7BFE-F851-4914-99A7-704B25FF54E0}"/>
    <dgm:cxn modelId="{8505149F-82A5-4E96-8C49-BCD01D95E0AE}" type="presOf" srcId="{0223A039-B557-4794-9F2B-F46063C71059}" destId="{0759EB19-32C1-491F-9326-6AAB8A3FA0D4}" srcOrd="0" destOrd="2" presId="urn:microsoft.com/office/officeart/2005/8/layout/vList2"/>
    <dgm:cxn modelId="{D182DC56-CAAA-4C69-8367-A2E80C8D7AE5}" srcId="{728531DD-C46F-4050-A979-7D956C462490}" destId="{8D3D1C26-9CA9-4ABA-A23D-DA8C041BEC44}" srcOrd="0" destOrd="0" parTransId="{C1AAB960-95BA-4253-9BDA-107C3A12D3D0}" sibTransId="{3BCD7511-D76D-42EF-807E-02481FACCA4B}"/>
    <dgm:cxn modelId="{F82F5C49-B40A-4ADE-9D4D-2D1D5D85B4BE}" srcId="{F3B2D50A-FBAE-40F4-9375-46B69BD89349}" destId="{88501AFB-1F00-47F3-8844-3BEC2DD031BA}" srcOrd="3" destOrd="0" parTransId="{A51DA94D-6EF0-42DB-ABA5-E383EAF0842F}" sibTransId="{4DBD0A66-0F1C-4636-9B14-35420D498F34}"/>
    <dgm:cxn modelId="{D5216F4B-3CC9-4FFD-BBAB-2C66266F7ADF}" type="presOf" srcId="{B64A53F9-6CC6-467A-ABD6-DC6A7D38DD3D}" destId="{B7B8E1AE-95AB-45B0-9DDD-AA3EDA797C5E}" srcOrd="0" destOrd="1" presId="urn:microsoft.com/office/officeart/2005/8/layout/vList2"/>
    <dgm:cxn modelId="{B322917D-9F9F-4EFA-8DA7-1D1C2705F2F4}" type="presOf" srcId="{9626A6E0-0E09-4324-A0BA-C53EB3C4153B}" destId="{B7B8E1AE-95AB-45B0-9DDD-AA3EDA797C5E}" srcOrd="0" destOrd="0" presId="urn:microsoft.com/office/officeart/2005/8/layout/vList2"/>
    <dgm:cxn modelId="{168DB5D4-7A09-4966-8474-3F61A8973BE2}" type="presOf" srcId="{F3B2D50A-FBAE-40F4-9375-46B69BD89349}" destId="{C47E0A7B-3EFE-4B5D-AEA4-A3AE8335188C}" srcOrd="0" destOrd="0" presId="urn:microsoft.com/office/officeart/2005/8/layout/vList2"/>
    <dgm:cxn modelId="{51DF916C-E3B4-42CE-B68F-C98D3857B485}" srcId="{F3B2D50A-FBAE-40F4-9375-46B69BD89349}" destId="{86C71570-EA82-41DA-9CBC-99348D3C4BF5}" srcOrd="2" destOrd="0" parTransId="{48648658-86B1-46D2-B7E5-5A57036686E8}" sibTransId="{B8201DD8-EF42-4912-BA53-FE5FC70A4B42}"/>
    <dgm:cxn modelId="{55A58BDA-6397-46A7-9A91-70CBB226D5E0}" type="presOf" srcId="{65B336AC-611C-4E05-958B-07B3A1696512}" destId="{0759EB19-32C1-491F-9326-6AAB8A3FA0D4}" srcOrd="0" destOrd="1" presId="urn:microsoft.com/office/officeart/2005/8/layout/vList2"/>
    <dgm:cxn modelId="{5B038379-D041-4254-83E5-A80BAF3A4AA8}" type="presParOf" srcId="{171B84B1-A86C-4451-9800-BDF7C2C2FF7D}" destId="{A3D1B45A-D857-4EC4-B291-B2C577DFC1E6}" srcOrd="0" destOrd="0" presId="urn:microsoft.com/office/officeart/2005/8/layout/vList2"/>
    <dgm:cxn modelId="{0082FC80-C2EC-459A-BB10-7494419B951B}" type="presParOf" srcId="{171B84B1-A86C-4451-9800-BDF7C2C2FF7D}" destId="{0759EB19-32C1-491F-9326-6AAB8A3FA0D4}" srcOrd="1" destOrd="0" presId="urn:microsoft.com/office/officeart/2005/8/layout/vList2"/>
    <dgm:cxn modelId="{4C4F2BFE-A771-4E38-B3B1-96098BB3A57B}" type="presParOf" srcId="{171B84B1-A86C-4451-9800-BDF7C2C2FF7D}" destId="{C47E0A7B-3EFE-4B5D-AEA4-A3AE8335188C}" srcOrd="2" destOrd="0" presId="urn:microsoft.com/office/officeart/2005/8/layout/vList2"/>
    <dgm:cxn modelId="{006755A6-461F-43EF-8CEB-04B34441BCA2}" type="presParOf" srcId="{171B84B1-A86C-4451-9800-BDF7C2C2FF7D}" destId="{B7B8E1AE-95AB-45B0-9DDD-AA3EDA797C5E}" srcOrd="3"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C05F07-B1E3-4027-8CCA-596CAEE35C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DFAF107-80E8-45C1-9B49-A26E7C674BE1}">
      <dgm:prSet phldrT="[Text]"/>
      <dgm:spPr/>
      <dgm:t>
        <a:bodyPr/>
        <a:lstStyle/>
        <a:p>
          <a:r>
            <a:rPr lang="it-IT" b="1" dirty="0" smtClean="0"/>
            <a:t>Arbitrase</a:t>
          </a:r>
          <a:endParaRPr lang="en-US" dirty="0"/>
        </a:p>
      </dgm:t>
    </dgm:pt>
    <dgm:pt modelId="{18B4C75E-82DF-41AE-B9E8-AF37D362343C}" type="parTrans" cxnId="{D6846A61-2639-4D4F-B510-2434FCD9EC0E}">
      <dgm:prSet/>
      <dgm:spPr/>
      <dgm:t>
        <a:bodyPr/>
        <a:lstStyle/>
        <a:p>
          <a:endParaRPr lang="en-US"/>
        </a:p>
      </dgm:t>
    </dgm:pt>
    <dgm:pt modelId="{AD9148A7-E1E5-4740-B85C-7F56708901DF}" type="sibTrans" cxnId="{D6846A61-2639-4D4F-B510-2434FCD9EC0E}">
      <dgm:prSet/>
      <dgm:spPr/>
      <dgm:t>
        <a:bodyPr/>
        <a:lstStyle/>
        <a:p>
          <a:endParaRPr lang="en-US"/>
        </a:p>
      </dgm:t>
    </dgm:pt>
    <dgm:pt modelId="{7AA4E2C6-7B75-47C2-9481-0651D344714F}">
      <dgm:prSet phldrT="[Text]"/>
      <dgm:spPr/>
      <dgm:t>
        <a:bodyPr/>
        <a:lstStyle/>
        <a:p>
          <a:r>
            <a:rPr lang="en-US" dirty="0" err="1" smtClean="0"/>
            <a:t>Penyerahan</a:t>
          </a:r>
          <a:r>
            <a:rPr lang="en-US" dirty="0" smtClean="0"/>
            <a:t> </a:t>
          </a:r>
          <a:r>
            <a:rPr lang="en-US" dirty="0" err="1" smtClean="0"/>
            <a:t>sengketa</a:t>
          </a:r>
          <a:r>
            <a:rPr lang="en-US" dirty="0" smtClean="0"/>
            <a:t> </a:t>
          </a:r>
          <a:r>
            <a:rPr lang="en-US" dirty="0" err="1" smtClean="0"/>
            <a:t>secara</a:t>
          </a:r>
          <a:r>
            <a:rPr lang="en-US" dirty="0" smtClean="0"/>
            <a:t> </a:t>
          </a:r>
          <a:r>
            <a:rPr lang="en-US" dirty="0" err="1" smtClean="0"/>
            <a:t>sukarela</a:t>
          </a:r>
          <a:r>
            <a:rPr lang="en-US" dirty="0" smtClean="0"/>
            <a:t> </a:t>
          </a:r>
          <a:r>
            <a:rPr lang="en-US" dirty="0" err="1" smtClean="0"/>
            <a:t>kepada</a:t>
          </a:r>
          <a:r>
            <a:rPr lang="en-US" dirty="0" smtClean="0"/>
            <a:t> </a:t>
          </a:r>
          <a:r>
            <a:rPr lang="en-US" dirty="0" err="1" smtClean="0"/>
            <a:t>pihak</a:t>
          </a:r>
          <a:r>
            <a:rPr lang="en-US" dirty="0" smtClean="0"/>
            <a:t> </a:t>
          </a:r>
          <a:r>
            <a:rPr lang="en-US" dirty="0" err="1" smtClean="0"/>
            <a:t>ketiga</a:t>
          </a:r>
          <a:r>
            <a:rPr lang="en-US" dirty="0" smtClean="0"/>
            <a:t> yang </a:t>
          </a:r>
          <a:r>
            <a:rPr lang="en-US" dirty="0" err="1" smtClean="0"/>
            <a:t>netral</a:t>
          </a:r>
          <a:r>
            <a:rPr lang="en-US" dirty="0" smtClean="0"/>
            <a:t> </a:t>
          </a:r>
          <a:r>
            <a:rPr lang="en-US" dirty="0" err="1" smtClean="0"/>
            <a:t>nserta</a:t>
          </a:r>
          <a:r>
            <a:rPr lang="en-US" dirty="0" smtClean="0"/>
            <a:t> </a:t>
          </a:r>
          <a:r>
            <a:rPr lang="en-US" dirty="0" err="1" smtClean="0"/>
            <a:t>putusan</a:t>
          </a:r>
          <a:r>
            <a:rPr lang="en-US" dirty="0" smtClean="0"/>
            <a:t> yang </a:t>
          </a:r>
          <a:r>
            <a:rPr lang="en-US" dirty="0" err="1" smtClean="0"/>
            <a:t>dkeluarkan</a:t>
          </a:r>
          <a:r>
            <a:rPr lang="en-US" dirty="0" smtClean="0"/>
            <a:t> </a:t>
          </a:r>
          <a:r>
            <a:rPr lang="en-US" dirty="0" err="1" smtClean="0"/>
            <a:t>bersifat</a:t>
          </a:r>
          <a:r>
            <a:rPr lang="en-US" dirty="0" smtClean="0"/>
            <a:t> </a:t>
          </a:r>
          <a:r>
            <a:rPr lang="en-US" i="1" dirty="0" smtClean="0"/>
            <a:t>final and binding</a:t>
          </a:r>
          <a:r>
            <a:rPr lang="en-US" dirty="0" smtClean="0"/>
            <a:t>. </a:t>
          </a:r>
          <a:endParaRPr lang="en-US" dirty="0"/>
        </a:p>
      </dgm:t>
    </dgm:pt>
    <dgm:pt modelId="{E3554292-4C22-4244-82A4-179101D1E9E5}" type="parTrans" cxnId="{4D72BB99-253B-4F0F-9987-034A4BA5034A}">
      <dgm:prSet/>
      <dgm:spPr/>
      <dgm:t>
        <a:bodyPr/>
        <a:lstStyle/>
        <a:p>
          <a:endParaRPr lang="en-US"/>
        </a:p>
      </dgm:t>
    </dgm:pt>
    <dgm:pt modelId="{F00E9536-8635-44A8-88D7-8278814C4123}" type="sibTrans" cxnId="{4D72BB99-253B-4F0F-9987-034A4BA5034A}">
      <dgm:prSet/>
      <dgm:spPr/>
      <dgm:t>
        <a:bodyPr/>
        <a:lstStyle/>
        <a:p>
          <a:endParaRPr lang="en-US"/>
        </a:p>
      </dgm:t>
    </dgm:pt>
    <dgm:pt modelId="{FEEA98D7-46DD-4FF4-A5A1-CB4864DCA53B}">
      <dgm:prSet phldrT="[Text]"/>
      <dgm:spPr/>
      <dgm:t>
        <a:bodyPr/>
        <a:lstStyle/>
        <a:p>
          <a:r>
            <a:rPr lang="en-US" dirty="0" err="1" smtClean="0"/>
            <a:t>Putusan</a:t>
          </a:r>
          <a:r>
            <a:rPr lang="en-US" dirty="0" smtClean="0"/>
            <a:t> </a:t>
          </a:r>
          <a:r>
            <a:rPr lang="en-US" dirty="0" err="1" smtClean="0"/>
            <a:t>arbitrase</a:t>
          </a:r>
          <a:r>
            <a:rPr lang="en-US" dirty="0" smtClean="0"/>
            <a:t> </a:t>
          </a:r>
          <a:r>
            <a:rPr lang="en-US" dirty="0" err="1" smtClean="0"/>
            <a:t>bersifat</a:t>
          </a:r>
          <a:r>
            <a:rPr lang="en-US" dirty="0" smtClean="0"/>
            <a:t> </a:t>
          </a:r>
          <a:r>
            <a:rPr lang="en-US" dirty="0" err="1" smtClean="0"/>
            <a:t>mengikat</a:t>
          </a:r>
          <a:r>
            <a:rPr lang="en-US" dirty="0" smtClean="0"/>
            <a:t> </a:t>
          </a:r>
          <a:r>
            <a:rPr lang="en-US" dirty="0" err="1" smtClean="0"/>
            <a:t>dan</a:t>
          </a:r>
          <a:r>
            <a:rPr lang="en-US" dirty="0" smtClean="0"/>
            <a:t> final, </a:t>
          </a:r>
          <a:r>
            <a:rPr lang="en-US" dirty="0" err="1" smtClean="0"/>
            <a:t>artinya</a:t>
          </a:r>
          <a:r>
            <a:rPr lang="en-US" dirty="0" smtClean="0"/>
            <a:t> </a:t>
          </a:r>
          <a:r>
            <a:rPr lang="en-US" dirty="0" err="1" smtClean="0"/>
            <a:t>upaya</a:t>
          </a:r>
          <a:r>
            <a:rPr lang="en-US" dirty="0" smtClean="0"/>
            <a:t> banding </a:t>
          </a:r>
          <a:r>
            <a:rPr lang="en-US" dirty="0" err="1" smtClean="0"/>
            <a:t>oleh</a:t>
          </a:r>
          <a:r>
            <a:rPr lang="en-US" dirty="0" smtClean="0"/>
            <a:t> </a:t>
          </a:r>
          <a:r>
            <a:rPr lang="en-US" dirty="0" err="1" smtClean="0"/>
            <a:t>suatu</a:t>
          </a:r>
          <a:r>
            <a:rPr lang="en-US" dirty="0" smtClean="0"/>
            <a:t> </a:t>
          </a:r>
          <a:r>
            <a:rPr lang="en-US" dirty="0" err="1" smtClean="0"/>
            <a:t>pihak</a:t>
          </a:r>
          <a:r>
            <a:rPr lang="en-US" dirty="0" smtClean="0"/>
            <a:t> </a:t>
          </a:r>
          <a:r>
            <a:rPr lang="en-US" dirty="0" err="1" smtClean="0"/>
            <a:t>tidak</a:t>
          </a:r>
          <a:r>
            <a:rPr lang="en-US" dirty="0" smtClean="0"/>
            <a:t> </a:t>
          </a:r>
          <a:r>
            <a:rPr lang="en-US" dirty="0" err="1" smtClean="0"/>
            <a:t>dimungkinkan</a:t>
          </a:r>
          <a:r>
            <a:rPr lang="en-US" dirty="0" smtClean="0"/>
            <a:t>.</a:t>
          </a:r>
          <a:endParaRPr lang="en-US" dirty="0"/>
        </a:p>
      </dgm:t>
    </dgm:pt>
    <dgm:pt modelId="{739A4053-3EBF-4FEB-B5B7-62A733249667}" type="parTrans" cxnId="{2C169D2A-3EE9-4C90-8ADA-772F50C35117}">
      <dgm:prSet/>
      <dgm:spPr/>
      <dgm:t>
        <a:bodyPr/>
        <a:lstStyle/>
        <a:p>
          <a:endParaRPr lang="en-US"/>
        </a:p>
      </dgm:t>
    </dgm:pt>
    <dgm:pt modelId="{B4245AFF-A7A9-46A7-9D95-E061642DA61B}" type="sibTrans" cxnId="{2C169D2A-3EE9-4C90-8ADA-772F50C35117}">
      <dgm:prSet/>
      <dgm:spPr/>
      <dgm:t>
        <a:bodyPr/>
        <a:lstStyle/>
        <a:p>
          <a:endParaRPr lang="en-US"/>
        </a:p>
      </dgm:t>
    </dgm:pt>
    <dgm:pt modelId="{674BFA56-63B5-4B44-97A7-21DE1246B4B8}">
      <dgm:prSet/>
      <dgm:spPr/>
      <dgm:t>
        <a:bodyPr/>
        <a:lstStyle/>
        <a:p>
          <a:r>
            <a:rPr lang="en-US" dirty="0" err="1" smtClean="0"/>
            <a:t>Penyerahan</a:t>
          </a:r>
          <a:r>
            <a:rPr lang="en-US" dirty="0" smtClean="0"/>
            <a:t> </a:t>
          </a:r>
          <a:r>
            <a:rPr lang="en-US" dirty="0" err="1" smtClean="0"/>
            <a:t>suatu</a:t>
          </a:r>
          <a:r>
            <a:rPr lang="en-US" dirty="0" smtClean="0"/>
            <a:t> </a:t>
          </a:r>
          <a:r>
            <a:rPr lang="en-US" dirty="0" err="1" smtClean="0"/>
            <a:t>sengketa</a:t>
          </a:r>
          <a:r>
            <a:rPr lang="en-US" dirty="0" smtClean="0"/>
            <a:t> </a:t>
          </a:r>
          <a:r>
            <a:rPr lang="en-US" dirty="0" err="1" smtClean="0"/>
            <a:t>kepada</a:t>
          </a:r>
          <a:r>
            <a:rPr lang="en-US" dirty="0" smtClean="0"/>
            <a:t> </a:t>
          </a:r>
          <a:r>
            <a:rPr lang="en-US" dirty="0" err="1" smtClean="0"/>
            <a:t>arbitrase</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melalui</a:t>
          </a:r>
          <a:r>
            <a:rPr lang="en-US" dirty="0" smtClean="0"/>
            <a:t> :</a:t>
          </a:r>
          <a:endParaRPr lang="en-US" dirty="0"/>
        </a:p>
      </dgm:t>
    </dgm:pt>
    <dgm:pt modelId="{43F33F5A-AD5A-4D4E-9ECF-29C4F7F1852D}" type="parTrans" cxnId="{D3F2CFD6-0B11-4BB4-B191-058C587932B3}">
      <dgm:prSet/>
      <dgm:spPr/>
      <dgm:t>
        <a:bodyPr/>
        <a:lstStyle/>
        <a:p>
          <a:endParaRPr lang="en-US"/>
        </a:p>
      </dgm:t>
    </dgm:pt>
    <dgm:pt modelId="{30B40B29-3DA1-405F-95E3-2D6287A4AF75}" type="sibTrans" cxnId="{D3F2CFD6-0B11-4BB4-B191-058C587932B3}">
      <dgm:prSet/>
      <dgm:spPr/>
      <dgm:t>
        <a:bodyPr/>
        <a:lstStyle/>
        <a:p>
          <a:endParaRPr lang="en-US"/>
        </a:p>
      </dgm:t>
    </dgm:pt>
    <dgm:pt modelId="{75B7775D-A103-4A2A-AC7B-69975C066FC9}">
      <dgm:prSet/>
      <dgm:spPr/>
      <dgm:t>
        <a:bodyPr/>
        <a:lstStyle/>
        <a:p>
          <a:r>
            <a:rPr lang="en-US" i="1" smtClean="0"/>
            <a:t>Clausul compromisse</a:t>
          </a:r>
          <a:r>
            <a:rPr lang="en-US" smtClean="0"/>
            <a:t>,  pembuatan klausula aribitrase dalam suatu perjanjian sebelum sengketa itu lahir;</a:t>
          </a:r>
          <a:endParaRPr lang="en-US"/>
        </a:p>
      </dgm:t>
    </dgm:pt>
    <dgm:pt modelId="{AACEEF7F-A29D-4D9D-98B1-2F729C2A62B1}" type="parTrans" cxnId="{89BE0157-16C7-412C-BD42-E0FCB29469F2}">
      <dgm:prSet/>
      <dgm:spPr/>
      <dgm:t>
        <a:bodyPr/>
        <a:lstStyle/>
        <a:p>
          <a:endParaRPr lang="en-US"/>
        </a:p>
      </dgm:t>
    </dgm:pt>
    <dgm:pt modelId="{9116ACAA-5B39-4DD4-A6CB-C0C9D7CD8110}" type="sibTrans" cxnId="{89BE0157-16C7-412C-BD42-E0FCB29469F2}">
      <dgm:prSet/>
      <dgm:spPr/>
      <dgm:t>
        <a:bodyPr/>
        <a:lstStyle/>
        <a:p>
          <a:endParaRPr lang="en-US"/>
        </a:p>
      </dgm:t>
    </dgm:pt>
    <dgm:pt modelId="{3040494B-0AF7-4E1E-A214-43FE7AFB228A}">
      <dgm:prSet/>
      <dgm:spPr/>
      <dgm:t>
        <a:bodyPr/>
        <a:lstStyle/>
        <a:p>
          <a:r>
            <a:rPr lang="en-US" i="1" smtClean="0"/>
            <a:t>Akta compromise</a:t>
          </a:r>
          <a:r>
            <a:rPr lang="en-US" smtClean="0"/>
            <a:t>, penyerahan kepada arbitrase setelah sengketa itu lahir.</a:t>
          </a:r>
          <a:endParaRPr lang="en-US"/>
        </a:p>
      </dgm:t>
    </dgm:pt>
    <dgm:pt modelId="{5ADF2987-78CE-410B-9D63-3C59A6FA0356}" type="parTrans" cxnId="{8E3DAE86-F75F-4760-9C38-1AD858D4136C}">
      <dgm:prSet/>
      <dgm:spPr/>
      <dgm:t>
        <a:bodyPr/>
        <a:lstStyle/>
        <a:p>
          <a:endParaRPr lang="en-US"/>
        </a:p>
      </dgm:t>
    </dgm:pt>
    <dgm:pt modelId="{FBEF1BFC-522D-4920-A403-0A4B95FD9D00}" type="sibTrans" cxnId="{8E3DAE86-F75F-4760-9C38-1AD858D4136C}">
      <dgm:prSet/>
      <dgm:spPr/>
      <dgm:t>
        <a:bodyPr/>
        <a:lstStyle/>
        <a:p>
          <a:endParaRPr lang="en-US"/>
        </a:p>
      </dgm:t>
    </dgm:pt>
    <dgm:pt modelId="{0D9DB110-8F91-4641-9789-5EF5102B6BDD}">
      <dgm:prSet phldrT="[Text]"/>
      <dgm:spPr/>
      <dgm:t>
        <a:bodyPr/>
        <a:lstStyle/>
        <a:p>
          <a:r>
            <a:rPr lang="en-US" dirty="0" err="1" smtClean="0"/>
            <a:t>Arbitrase</a:t>
          </a:r>
          <a:r>
            <a:rPr lang="en-US" dirty="0" smtClean="0"/>
            <a:t> </a:t>
          </a:r>
          <a:r>
            <a:rPr lang="en-US" dirty="0" err="1" smtClean="0"/>
            <a:t>bisa</a:t>
          </a:r>
          <a:r>
            <a:rPr lang="en-US" dirty="0" smtClean="0"/>
            <a:t> </a:t>
          </a:r>
          <a:r>
            <a:rPr lang="en-US" dirty="0" err="1" smtClean="0"/>
            <a:t>mendasarkan</a:t>
          </a:r>
          <a:r>
            <a:rPr lang="en-US" dirty="0" smtClean="0"/>
            <a:t> </a:t>
          </a:r>
          <a:r>
            <a:rPr lang="en-US" dirty="0" err="1" smtClean="0"/>
            <a:t>keputusannya</a:t>
          </a:r>
          <a:r>
            <a:rPr lang="en-US" dirty="0" smtClean="0"/>
            <a:t> </a:t>
          </a:r>
          <a:r>
            <a:rPr lang="en-US" dirty="0" err="1" smtClean="0"/>
            <a:t>pada</a:t>
          </a:r>
          <a:r>
            <a:rPr lang="en-US" dirty="0" smtClean="0"/>
            <a:t> </a:t>
          </a:r>
          <a:r>
            <a:rPr lang="en-US" dirty="0" err="1" smtClean="0"/>
            <a:t>ketentuan</a:t>
          </a:r>
          <a:r>
            <a:rPr lang="en-US" dirty="0" smtClean="0"/>
            <a:t> </a:t>
          </a:r>
          <a:r>
            <a:rPr lang="en-US" dirty="0" err="1" smtClean="0"/>
            <a:t>hukum</a:t>
          </a:r>
          <a:r>
            <a:rPr lang="en-US" dirty="0" smtClean="0"/>
            <a:t> </a:t>
          </a:r>
          <a:r>
            <a:rPr lang="en-US" dirty="0" err="1" smtClean="0"/>
            <a:t>atau</a:t>
          </a:r>
          <a:r>
            <a:rPr lang="en-US" dirty="0" smtClean="0"/>
            <a:t> </a:t>
          </a:r>
          <a:r>
            <a:rPr lang="en-US" dirty="0" err="1" smtClean="0"/>
            <a:t>juga</a:t>
          </a:r>
          <a:r>
            <a:rPr lang="en-US" dirty="0" smtClean="0"/>
            <a:t> </a:t>
          </a:r>
          <a:r>
            <a:rPr lang="en-US" dirty="0" err="1" smtClean="0"/>
            <a:t>mendasarkan</a:t>
          </a:r>
          <a:r>
            <a:rPr lang="en-US" dirty="0" smtClean="0"/>
            <a:t> </a:t>
          </a:r>
          <a:r>
            <a:rPr lang="en-US" dirty="0" err="1" smtClean="0"/>
            <a:t>pada</a:t>
          </a:r>
          <a:r>
            <a:rPr lang="en-US" dirty="0" smtClean="0"/>
            <a:t> </a:t>
          </a:r>
          <a:r>
            <a:rPr lang="en-US" dirty="0" err="1" smtClean="0"/>
            <a:t>kepantasan</a:t>
          </a:r>
          <a:r>
            <a:rPr lang="en-US" dirty="0" smtClean="0"/>
            <a:t> </a:t>
          </a:r>
          <a:r>
            <a:rPr lang="en-US" dirty="0" err="1" smtClean="0"/>
            <a:t>dan</a:t>
          </a:r>
          <a:r>
            <a:rPr lang="en-US" dirty="0" smtClean="0"/>
            <a:t> </a:t>
          </a:r>
          <a:r>
            <a:rPr lang="en-US" dirty="0" err="1" smtClean="0"/>
            <a:t>kebaikan</a:t>
          </a:r>
          <a:r>
            <a:rPr lang="en-US" dirty="0" smtClean="0"/>
            <a:t>. </a:t>
          </a:r>
          <a:endParaRPr lang="en-US" dirty="0"/>
        </a:p>
      </dgm:t>
    </dgm:pt>
    <dgm:pt modelId="{6C2713A3-9757-4F9E-8A40-44DFF80EBFB5}" type="parTrans" cxnId="{CB172FD7-9E8C-47C6-AAC5-CD602B18DC71}">
      <dgm:prSet/>
      <dgm:spPr/>
    </dgm:pt>
    <dgm:pt modelId="{C724A223-4666-4D73-B9FF-77E37EB636C8}" type="sibTrans" cxnId="{CB172FD7-9E8C-47C6-AAC5-CD602B18DC71}">
      <dgm:prSet/>
      <dgm:spPr/>
    </dgm:pt>
    <dgm:pt modelId="{E120E508-CA21-4D92-9473-91B54526E46B}">
      <dgm:prSet phldrT="[Text]"/>
      <dgm:spPr/>
      <dgm:t>
        <a:bodyPr/>
        <a:lstStyle/>
        <a:p>
          <a:r>
            <a:rPr lang="en-US" smtClean="0"/>
            <a:t>Pihak </a:t>
          </a:r>
          <a:r>
            <a:rPr lang="en-US" dirty="0" smtClean="0"/>
            <a:t>yang </a:t>
          </a:r>
          <a:r>
            <a:rPr lang="en-US" dirty="0" err="1" smtClean="0"/>
            <a:t>diberi</a:t>
          </a:r>
          <a:r>
            <a:rPr lang="en-US" dirty="0" smtClean="0"/>
            <a:t> </a:t>
          </a:r>
          <a:r>
            <a:rPr lang="en-US" dirty="0" err="1" smtClean="0"/>
            <a:t>kepercayaan</a:t>
          </a:r>
          <a:r>
            <a:rPr lang="en-US" dirty="0" smtClean="0"/>
            <a:t> </a:t>
          </a:r>
          <a:r>
            <a:rPr lang="en-US" dirty="0" err="1" smtClean="0"/>
            <a:t>untuk</a:t>
          </a:r>
          <a:r>
            <a:rPr lang="en-US" dirty="0" smtClean="0"/>
            <a:t> </a:t>
          </a:r>
          <a:r>
            <a:rPr lang="en-US" dirty="0" err="1" smtClean="0"/>
            <a:t>menyelenggarakan</a:t>
          </a:r>
          <a:r>
            <a:rPr lang="en-US" dirty="0" smtClean="0"/>
            <a:t> </a:t>
          </a:r>
          <a:r>
            <a:rPr lang="en-US" dirty="0" err="1" smtClean="0"/>
            <a:t>ini</a:t>
          </a:r>
          <a:r>
            <a:rPr lang="en-US" dirty="0" smtClean="0"/>
            <a:t> </a:t>
          </a:r>
          <a:r>
            <a:rPr lang="en-US" dirty="0" err="1" smtClean="0"/>
            <a:t>disebut</a:t>
          </a:r>
          <a:r>
            <a:rPr lang="en-US" dirty="0" smtClean="0"/>
            <a:t> </a:t>
          </a:r>
          <a:r>
            <a:rPr lang="en-US" dirty="0" err="1" smtClean="0"/>
            <a:t>arbitator</a:t>
          </a:r>
          <a:r>
            <a:rPr lang="en-US" dirty="0" smtClean="0"/>
            <a:t>, yang </a:t>
          </a:r>
          <a:r>
            <a:rPr lang="en-US" dirty="0" err="1" smtClean="0"/>
            <a:t>bisa</a:t>
          </a:r>
          <a:r>
            <a:rPr lang="en-US" dirty="0" smtClean="0"/>
            <a:t> </a:t>
          </a:r>
          <a:r>
            <a:rPr lang="en-US" dirty="0" err="1" smtClean="0"/>
            <a:t>dibentuk</a:t>
          </a:r>
          <a:r>
            <a:rPr lang="en-US" dirty="0" smtClean="0"/>
            <a:t> </a:t>
          </a:r>
          <a:r>
            <a:rPr lang="en-US" dirty="0" err="1" smtClean="0"/>
            <a:t>berdasarkan</a:t>
          </a:r>
          <a:r>
            <a:rPr lang="en-US" dirty="0" smtClean="0"/>
            <a:t> </a:t>
          </a:r>
          <a:r>
            <a:rPr lang="en-US" dirty="0" err="1" smtClean="0"/>
            <a:t>persetujuan</a:t>
          </a:r>
          <a:r>
            <a:rPr lang="en-US" dirty="0" smtClean="0"/>
            <a:t> </a:t>
          </a:r>
          <a:r>
            <a:rPr lang="en-US" dirty="0" err="1" smtClean="0"/>
            <a:t>khusus</a:t>
          </a:r>
          <a:r>
            <a:rPr lang="en-US" dirty="0" smtClean="0"/>
            <a:t> </a:t>
          </a:r>
          <a:r>
            <a:rPr lang="en-US" dirty="0" err="1" smtClean="0"/>
            <a:t>dari</a:t>
          </a:r>
          <a:r>
            <a:rPr lang="en-US" dirty="0" smtClean="0"/>
            <a:t> </a:t>
          </a:r>
          <a:r>
            <a:rPr lang="en-US" dirty="0" err="1" smtClean="0"/>
            <a:t>pihak-pihak</a:t>
          </a:r>
          <a:r>
            <a:rPr lang="en-US" dirty="0" smtClean="0"/>
            <a:t> yang </a:t>
          </a:r>
          <a:r>
            <a:rPr lang="en-US" dirty="0" err="1" smtClean="0"/>
            <a:t>bersengketa</a:t>
          </a:r>
          <a:r>
            <a:rPr lang="en-US" dirty="0" smtClean="0"/>
            <a:t> </a:t>
          </a:r>
          <a:r>
            <a:rPr lang="en-US" dirty="0" err="1" smtClean="0"/>
            <a:t>atau</a:t>
          </a:r>
          <a:r>
            <a:rPr lang="en-US" dirty="0" smtClean="0"/>
            <a:t> </a:t>
          </a:r>
          <a:r>
            <a:rPr lang="en-US" dirty="0" err="1" smtClean="0"/>
            <a:t>melalui</a:t>
          </a:r>
          <a:r>
            <a:rPr lang="en-US" dirty="0" smtClean="0"/>
            <a:t> </a:t>
          </a:r>
          <a:r>
            <a:rPr lang="en-US" dirty="0" err="1" smtClean="0"/>
            <a:t>perjanjian</a:t>
          </a:r>
          <a:r>
            <a:rPr lang="en-US" dirty="0" smtClean="0"/>
            <a:t> </a:t>
          </a:r>
          <a:r>
            <a:rPr lang="en-US" dirty="0" err="1" smtClean="0"/>
            <a:t>arbitrase</a:t>
          </a:r>
          <a:r>
            <a:rPr lang="en-US" dirty="0" smtClean="0"/>
            <a:t> yang </a:t>
          </a:r>
          <a:r>
            <a:rPr lang="en-US" dirty="0" err="1" smtClean="0"/>
            <a:t>ada</a:t>
          </a:r>
          <a:r>
            <a:rPr lang="en-US" dirty="0" smtClean="0"/>
            <a:t>. </a:t>
          </a:r>
          <a:endParaRPr lang="en-US" dirty="0"/>
        </a:p>
      </dgm:t>
    </dgm:pt>
    <dgm:pt modelId="{E6CF70EC-347A-47B9-9065-83AF3BFE1BD4}" type="parTrans" cxnId="{56AE628A-9AE9-4E8D-9A14-E9B7EB9AC89D}">
      <dgm:prSet/>
      <dgm:spPr/>
    </dgm:pt>
    <dgm:pt modelId="{EC51573C-BCFA-40EC-A2FD-ED037EEDE970}" type="sibTrans" cxnId="{56AE628A-9AE9-4E8D-9A14-E9B7EB9AC89D}">
      <dgm:prSet/>
      <dgm:spPr/>
    </dgm:pt>
    <dgm:pt modelId="{F7C5D700-0F2B-492D-A60F-1FC44216983E}">
      <dgm:prSet phldrT="[Text]"/>
      <dgm:spPr/>
      <dgm:t>
        <a:bodyPr/>
        <a:lstStyle/>
        <a:p>
          <a:r>
            <a:rPr lang="en-US" dirty="0" err="1" smtClean="0"/>
            <a:t>Namun</a:t>
          </a:r>
          <a:r>
            <a:rPr lang="en-US" dirty="0" smtClean="0"/>
            <a:t> </a:t>
          </a:r>
          <a:r>
            <a:rPr lang="en-US" dirty="0" err="1" smtClean="0"/>
            <a:t>apabila</a:t>
          </a:r>
          <a:r>
            <a:rPr lang="en-US" dirty="0" smtClean="0"/>
            <a:t> </a:t>
          </a:r>
          <a:r>
            <a:rPr lang="en-US" dirty="0" err="1" smtClean="0"/>
            <a:t>ada</a:t>
          </a:r>
          <a:r>
            <a:rPr lang="en-US" dirty="0" smtClean="0"/>
            <a:t> </a:t>
          </a:r>
          <a:r>
            <a:rPr lang="en-US" dirty="0" err="1" smtClean="0"/>
            <a:t>beberapa</a:t>
          </a:r>
          <a:r>
            <a:rPr lang="en-US" dirty="0" smtClean="0"/>
            <a:t> </a:t>
          </a:r>
          <a:r>
            <a:rPr lang="en-US" dirty="0" err="1" smtClean="0"/>
            <a:t>putusan</a:t>
          </a:r>
          <a:r>
            <a:rPr lang="en-US" dirty="0" smtClean="0"/>
            <a:t> </a:t>
          </a:r>
          <a:r>
            <a:rPr lang="en-US" dirty="0" err="1" smtClean="0"/>
            <a:t>arbitrase</a:t>
          </a:r>
          <a:r>
            <a:rPr lang="en-US" dirty="0" smtClean="0"/>
            <a:t> yang </a:t>
          </a:r>
          <a:r>
            <a:rPr lang="en-US" dirty="0" err="1" smtClean="0"/>
            <a:t>masih</a:t>
          </a:r>
          <a:r>
            <a:rPr lang="en-US" dirty="0" smtClean="0"/>
            <a:t> </a:t>
          </a:r>
          <a:r>
            <a:rPr lang="en-US" dirty="0" err="1" smtClean="0"/>
            <a:t>memungkinkan</a:t>
          </a:r>
          <a:r>
            <a:rPr lang="en-US" dirty="0" smtClean="0"/>
            <a:t> </a:t>
          </a:r>
          <a:r>
            <a:rPr lang="en-US" dirty="0" err="1" smtClean="0"/>
            <a:t>pembatalan</a:t>
          </a:r>
          <a:r>
            <a:rPr lang="en-US" dirty="0" smtClean="0"/>
            <a:t> </a:t>
          </a:r>
          <a:r>
            <a:rPr lang="en-US" dirty="0" err="1" smtClean="0"/>
            <a:t>terhadap</a:t>
          </a:r>
          <a:r>
            <a:rPr lang="en-US" dirty="0" smtClean="0"/>
            <a:t> </a:t>
          </a:r>
          <a:r>
            <a:rPr lang="en-US" dirty="0" err="1" smtClean="0"/>
            <a:t>putusan</a:t>
          </a:r>
          <a:r>
            <a:rPr lang="en-US" dirty="0" smtClean="0"/>
            <a:t> </a:t>
          </a:r>
          <a:r>
            <a:rPr lang="en-US" dirty="0" err="1" smtClean="0"/>
            <a:t>arbitrase</a:t>
          </a:r>
          <a:r>
            <a:rPr lang="en-US" dirty="0" smtClean="0"/>
            <a:t>.</a:t>
          </a:r>
          <a:endParaRPr lang="en-US" dirty="0"/>
        </a:p>
      </dgm:t>
    </dgm:pt>
    <dgm:pt modelId="{5DF58BC5-2AE0-4DC1-A553-FF8850F6CCFB}" type="parTrans" cxnId="{817D5B77-0B5A-44D7-A6C5-94A1CEDD6167}">
      <dgm:prSet/>
      <dgm:spPr/>
    </dgm:pt>
    <dgm:pt modelId="{2D78FC0D-F620-439C-B2C7-0F7CAD57A129}" type="sibTrans" cxnId="{817D5B77-0B5A-44D7-A6C5-94A1CEDD6167}">
      <dgm:prSet/>
      <dgm:spPr/>
    </dgm:pt>
    <dgm:pt modelId="{731E609D-EDBD-4505-BAC0-C7FA027CBA1C}" type="pres">
      <dgm:prSet presAssocID="{8EC05F07-B1E3-4027-8CCA-596CAEE35C47}" presName="linear" presStyleCnt="0">
        <dgm:presLayoutVars>
          <dgm:animLvl val="lvl"/>
          <dgm:resizeHandles val="exact"/>
        </dgm:presLayoutVars>
      </dgm:prSet>
      <dgm:spPr/>
      <dgm:t>
        <a:bodyPr/>
        <a:lstStyle/>
        <a:p>
          <a:endParaRPr lang="en-US"/>
        </a:p>
      </dgm:t>
    </dgm:pt>
    <dgm:pt modelId="{E19B41A2-47FC-4F28-BC55-46D8CEFE8794}" type="pres">
      <dgm:prSet presAssocID="{CDFAF107-80E8-45C1-9B49-A26E7C674BE1}" presName="parentText" presStyleLbl="node1" presStyleIdx="0" presStyleCnt="1">
        <dgm:presLayoutVars>
          <dgm:chMax val="0"/>
          <dgm:bulletEnabled val="1"/>
        </dgm:presLayoutVars>
      </dgm:prSet>
      <dgm:spPr/>
      <dgm:t>
        <a:bodyPr/>
        <a:lstStyle/>
        <a:p>
          <a:endParaRPr lang="en-US"/>
        </a:p>
      </dgm:t>
    </dgm:pt>
    <dgm:pt modelId="{E3ADC30C-0398-41E1-B660-70EDEF67E561}" type="pres">
      <dgm:prSet presAssocID="{CDFAF107-80E8-45C1-9B49-A26E7C674BE1}" presName="childText" presStyleLbl="revTx" presStyleIdx="0" presStyleCnt="1">
        <dgm:presLayoutVars>
          <dgm:bulletEnabled val="1"/>
        </dgm:presLayoutVars>
      </dgm:prSet>
      <dgm:spPr/>
      <dgm:t>
        <a:bodyPr/>
        <a:lstStyle/>
        <a:p>
          <a:endParaRPr lang="en-US"/>
        </a:p>
      </dgm:t>
    </dgm:pt>
  </dgm:ptLst>
  <dgm:cxnLst>
    <dgm:cxn modelId="{4D72BB99-253B-4F0F-9987-034A4BA5034A}" srcId="{CDFAF107-80E8-45C1-9B49-A26E7C674BE1}" destId="{7AA4E2C6-7B75-47C2-9481-0651D344714F}" srcOrd="0" destOrd="0" parTransId="{E3554292-4C22-4244-82A4-179101D1E9E5}" sibTransId="{F00E9536-8635-44A8-88D7-8278814C4123}"/>
    <dgm:cxn modelId="{8E3DAE86-F75F-4760-9C38-1AD858D4136C}" srcId="{674BFA56-63B5-4B44-97A7-21DE1246B4B8}" destId="{3040494B-0AF7-4E1E-A214-43FE7AFB228A}" srcOrd="1" destOrd="0" parTransId="{5ADF2987-78CE-410B-9D63-3C59A6FA0356}" sibTransId="{FBEF1BFC-522D-4920-A403-0A4B95FD9D00}"/>
    <dgm:cxn modelId="{89BE0157-16C7-412C-BD42-E0FCB29469F2}" srcId="{674BFA56-63B5-4B44-97A7-21DE1246B4B8}" destId="{75B7775D-A103-4A2A-AC7B-69975C066FC9}" srcOrd="0" destOrd="0" parTransId="{AACEEF7F-A29D-4D9D-98B1-2F729C2A62B1}" sibTransId="{9116ACAA-5B39-4DD4-A6CB-C0C9D7CD8110}"/>
    <dgm:cxn modelId="{85FF6FB3-F52F-4EA0-9ABF-35DB1AF6FE4F}" type="presOf" srcId="{0D9DB110-8F91-4641-9789-5EF5102B6BDD}" destId="{E3ADC30C-0398-41E1-B660-70EDEF67E561}" srcOrd="0" destOrd="1" presId="urn:microsoft.com/office/officeart/2005/8/layout/vList2"/>
    <dgm:cxn modelId="{499B1811-AF3E-4B06-AFF9-2F61260219F8}" type="presOf" srcId="{7AA4E2C6-7B75-47C2-9481-0651D344714F}" destId="{E3ADC30C-0398-41E1-B660-70EDEF67E561}" srcOrd="0" destOrd="0" presId="urn:microsoft.com/office/officeart/2005/8/layout/vList2"/>
    <dgm:cxn modelId="{4E146AD0-DCAF-49B6-9A96-5CB380E55403}" type="presOf" srcId="{674BFA56-63B5-4B44-97A7-21DE1246B4B8}" destId="{E3ADC30C-0398-41E1-B660-70EDEF67E561}" srcOrd="0" destOrd="3" presId="urn:microsoft.com/office/officeart/2005/8/layout/vList2"/>
    <dgm:cxn modelId="{8E25991C-A57E-4B88-B52E-EE59E544D325}" type="presOf" srcId="{F7C5D700-0F2B-492D-A60F-1FC44216983E}" destId="{E3ADC30C-0398-41E1-B660-70EDEF67E561}" srcOrd="0" destOrd="7" presId="urn:microsoft.com/office/officeart/2005/8/layout/vList2"/>
    <dgm:cxn modelId="{817D5B77-0B5A-44D7-A6C5-94A1CEDD6167}" srcId="{CDFAF107-80E8-45C1-9B49-A26E7C674BE1}" destId="{F7C5D700-0F2B-492D-A60F-1FC44216983E}" srcOrd="5" destOrd="0" parTransId="{5DF58BC5-2AE0-4DC1-A553-FF8850F6CCFB}" sibTransId="{2D78FC0D-F620-439C-B2C7-0F7CAD57A129}"/>
    <dgm:cxn modelId="{D309F0CD-BD92-44E3-87A7-1178A059E942}" type="presOf" srcId="{FEEA98D7-46DD-4FF4-A5A1-CB4864DCA53B}" destId="{E3ADC30C-0398-41E1-B660-70EDEF67E561}" srcOrd="0" destOrd="6" presId="urn:microsoft.com/office/officeart/2005/8/layout/vList2"/>
    <dgm:cxn modelId="{096BAAF9-B054-46A8-A574-2392EC975D35}" type="presOf" srcId="{8EC05F07-B1E3-4027-8CCA-596CAEE35C47}" destId="{731E609D-EDBD-4505-BAC0-C7FA027CBA1C}" srcOrd="0" destOrd="0" presId="urn:microsoft.com/office/officeart/2005/8/layout/vList2"/>
    <dgm:cxn modelId="{D5850249-BA05-44E3-B295-FDFE6C00349F}" type="presOf" srcId="{E120E508-CA21-4D92-9473-91B54526E46B}" destId="{E3ADC30C-0398-41E1-B660-70EDEF67E561}" srcOrd="0" destOrd="2" presId="urn:microsoft.com/office/officeart/2005/8/layout/vList2"/>
    <dgm:cxn modelId="{2C169D2A-3EE9-4C90-8ADA-772F50C35117}" srcId="{CDFAF107-80E8-45C1-9B49-A26E7C674BE1}" destId="{FEEA98D7-46DD-4FF4-A5A1-CB4864DCA53B}" srcOrd="4" destOrd="0" parTransId="{739A4053-3EBF-4FEB-B5B7-62A733249667}" sibTransId="{B4245AFF-A7A9-46A7-9D95-E061642DA61B}"/>
    <dgm:cxn modelId="{D3F2CFD6-0B11-4BB4-B191-058C587932B3}" srcId="{CDFAF107-80E8-45C1-9B49-A26E7C674BE1}" destId="{674BFA56-63B5-4B44-97A7-21DE1246B4B8}" srcOrd="3" destOrd="0" parTransId="{43F33F5A-AD5A-4D4E-9ECF-29C4F7F1852D}" sibTransId="{30B40B29-3DA1-405F-95E3-2D6287A4AF75}"/>
    <dgm:cxn modelId="{F56E7EDE-C2AE-4795-83C8-7EEF1D0D88E6}" type="presOf" srcId="{3040494B-0AF7-4E1E-A214-43FE7AFB228A}" destId="{E3ADC30C-0398-41E1-B660-70EDEF67E561}" srcOrd="0" destOrd="5" presId="urn:microsoft.com/office/officeart/2005/8/layout/vList2"/>
    <dgm:cxn modelId="{CB172FD7-9E8C-47C6-AAC5-CD602B18DC71}" srcId="{CDFAF107-80E8-45C1-9B49-A26E7C674BE1}" destId="{0D9DB110-8F91-4641-9789-5EF5102B6BDD}" srcOrd="1" destOrd="0" parTransId="{6C2713A3-9757-4F9E-8A40-44DFF80EBFB5}" sibTransId="{C724A223-4666-4D73-B9FF-77E37EB636C8}"/>
    <dgm:cxn modelId="{56AE628A-9AE9-4E8D-9A14-E9B7EB9AC89D}" srcId="{CDFAF107-80E8-45C1-9B49-A26E7C674BE1}" destId="{E120E508-CA21-4D92-9473-91B54526E46B}" srcOrd="2" destOrd="0" parTransId="{E6CF70EC-347A-47B9-9065-83AF3BFE1BD4}" sibTransId="{EC51573C-BCFA-40EC-A2FD-ED037EEDE970}"/>
    <dgm:cxn modelId="{D6846A61-2639-4D4F-B510-2434FCD9EC0E}" srcId="{8EC05F07-B1E3-4027-8CCA-596CAEE35C47}" destId="{CDFAF107-80E8-45C1-9B49-A26E7C674BE1}" srcOrd="0" destOrd="0" parTransId="{18B4C75E-82DF-41AE-B9E8-AF37D362343C}" sibTransId="{AD9148A7-E1E5-4740-B85C-7F56708901DF}"/>
    <dgm:cxn modelId="{06E875F9-7050-4FB8-907E-90DE6CA8F3A1}" type="presOf" srcId="{CDFAF107-80E8-45C1-9B49-A26E7C674BE1}" destId="{E19B41A2-47FC-4F28-BC55-46D8CEFE8794}" srcOrd="0" destOrd="0" presId="urn:microsoft.com/office/officeart/2005/8/layout/vList2"/>
    <dgm:cxn modelId="{34C014EA-A7F7-48F0-B5DC-99CCF5D67212}" type="presOf" srcId="{75B7775D-A103-4A2A-AC7B-69975C066FC9}" destId="{E3ADC30C-0398-41E1-B660-70EDEF67E561}" srcOrd="0" destOrd="4" presId="urn:microsoft.com/office/officeart/2005/8/layout/vList2"/>
    <dgm:cxn modelId="{09BC0B6A-E47E-4609-B779-013E240C9A46}" type="presParOf" srcId="{731E609D-EDBD-4505-BAC0-C7FA027CBA1C}" destId="{E19B41A2-47FC-4F28-BC55-46D8CEFE8794}" srcOrd="0" destOrd="0" presId="urn:microsoft.com/office/officeart/2005/8/layout/vList2"/>
    <dgm:cxn modelId="{03D793A9-C499-4877-9D79-B9492193644E}" type="presParOf" srcId="{731E609D-EDBD-4505-BAC0-C7FA027CBA1C}" destId="{E3ADC30C-0398-41E1-B660-70EDEF67E561}" srcOrd="1"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422F59-9BE1-4C74-A569-84297E6342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0E89732-F9CF-4177-9D8F-0F969BFF11B9}">
      <dgm:prSet phldrT="[Text]"/>
      <dgm:spPr/>
      <dgm:t>
        <a:bodyPr/>
        <a:lstStyle/>
        <a:p>
          <a:r>
            <a:rPr lang="it-IT" b="1" dirty="0" smtClean="0"/>
            <a:t>Pengadilan Internasional</a:t>
          </a:r>
          <a:endParaRPr lang="en-US" dirty="0"/>
        </a:p>
      </dgm:t>
    </dgm:pt>
    <dgm:pt modelId="{674CF39A-F729-4D34-9620-B33B7525B71C}" type="parTrans" cxnId="{628C208C-2E16-4182-AF25-BF07A6BE0834}">
      <dgm:prSet/>
      <dgm:spPr/>
      <dgm:t>
        <a:bodyPr/>
        <a:lstStyle/>
        <a:p>
          <a:endParaRPr lang="en-US"/>
        </a:p>
      </dgm:t>
    </dgm:pt>
    <dgm:pt modelId="{D76D0092-38C1-4B35-B142-52E0DA03E802}" type="sibTrans" cxnId="{628C208C-2E16-4182-AF25-BF07A6BE0834}">
      <dgm:prSet/>
      <dgm:spPr/>
      <dgm:t>
        <a:bodyPr/>
        <a:lstStyle/>
        <a:p>
          <a:endParaRPr lang="en-US"/>
        </a:p>
      </dgm:t>
    </dgm:pt>
    <dgm:pt modelId="{524202A8-BECB-4B73-BF1A-666A3E079234}">
      <dgm:prSet phldrT="[Text]"/>
      <dgm:spPr/>
      <dgm:t>
        <a:bodyPr/>
        <a:lstStyle/>
        <a:p>
          <a:r>
            <a:rPr lang="en-US" b="1" dirty="0" err="1" smtClean="0"/>
            <a:t>Pengadilan</a:t>
          </a:r>
          <a:r>
            <a:rPr lang="en-US" b="1" dirty="0" smtClean="0"/>
            <a:t> </a:t>
          </a:r>
          <a:r>
            <a:rPr lang="en-US" b="1" dirty="0" err="1" smtClean="0"/>
            <a:t>Permanen</a:t>
          </a:r>
          <a:endParaRPr lang="en-US" dirty="0"/>
        </a:p>
      </dgm:t>
    </dgm:pt>
    <dgm:pt modelId="{940670AF-0151-4CEC-8FCE-5BDD96B968AB}" type="parTrans" cxnId="{00F07A83-9F8A-4A14-BDBE-4DE177EC896A}">
      <dgm:prSet/>
      <dgm:spPr/>
      <dgm:t>
        <a:bodyPr/>
        <a:lstStyle/>
        <a:p>
          <a:endParaRPr lang="en-US"/>
        </a:p>
      </dgm:t>
    </dgm:pt>
    <dgm:pt modelId="{8D43F6AB-7A51-431E-ADD5-00CE2EFB4141}" type="sibTrans" cxnId="{00F07A83-9F8A-4A14-BDBE-4DE177EC896A}">
      <dgm:prSet/>
      <dgm:spPr/>
      <dgm:t>
        <a:bodyPr/>
        <a:lstStyle/>
        <a:p>
          <a:endParaRPr lang="en-US"/>
        </a:p>
      </dgm:t>
    </dgm:pt>
    <dgm:pt modelId="{AB7AACC4-C38C-4D4C-8A78-DA601CA7A9DC}">
      <dgm:prSet phldrT="[Text]"/>
      <dgm:spPr/>
      <dgm:t>
        <a:bodyPr/>
        <a:lstStyle/>
        <a:p>
          <a:r>
            <a:rPr lang="en-US" dirty="0" err="1" smtClean="0"/>
            <a:t>penyerahan</a:t>
          </a:r>
          <a:r>
            <a:rPr lang="en-US" dirty="0" smtClean="0"/>
            <a:t> </a:t>
          </a:r>
          <a:r>
            <a:rPr lang="en-US" dirty="0" err="1" smtClean="0"/>
            <a:t>sengketa</a:t>
          </a:r>
          <a:r>
            <a:rPr lang="en-US" dirty="0" smtClean="0"/>
            <a:t> </a:t>
          </a:r>
          <a:r>
            <a:rPr lang="en-US" dirty="0" err="1" smtClean="0"/>
            <a:t>ekonomi</a:t>
          </a:r>
          <a:r>
            <a:rPr lang="en-US" dirty="0" smtClean="0"/>
            <a:t> </a:t>
          </a:r>
          <a:r>
            <a:rPr lang="en-US" dirty="0" err="1" smtClean="0"/>
            <a:t>internasional</a:t>
          </a:r>
          <a:r>
            <a:rPr lang="en-US" dirty="0" smtClean="0"/>
            <a:t> </a:t>
          </a:r>
          <a:r>
            <a:rPr lang="en-US" dirty="0" err="1" smtClean="0"/>
            <a:t>kepada</a:t>
          </a:r>
          <a:r>
            <a:rPr lang="en-US" dirty="0" smtClean="0"/>
            <a:t> </a:t>
          </a:r>
          <a:r>
            <a:rPr lang="en-US" dirty="0" err="1" smtClean="0"/>
            <a:t>pengadilan</a:t>
          </a:r>
          <a:r>
            <a:rPr lang="en-US" dirty="0" smtClean="0"/>
            <a:t> </a:t>
          </a:r>
          <a:r>
            <a:rPr lang="en-US" dirty="0" err="1" smtClean="0"/>
            <a:t>internasional</a:t>
          </a:r>
          <a:r>
            <a:rPr lang="en-US" dirty="0" smtClean="0"/>
            <a:t> </a:t>
          </a:r>
          <a:r>
            <a:rPr lang="en-US" dirty="0" err="1" smtClean="0"/>
            <a:t>permanen</a:t>
          </a:r>
          <a:r>
            <a:rPr lang="en-US" dirty="0" smtClean="0"/>
            <a:t> </a:t>
          </a:r>
          <a:r>
            <a:rPr lang="en-US" dirty="0" err="1" smtClean="0"/>
            <a:t>kurang</a:t>
          </a:r>
          <a:r>
            <a:rPr lang="en-US" dirty="0" smtClean="0"/>
            <a:t> </a:t>
          </a:r>
          <a:r>
            <a:rPr lang="en-US" dirty="0" err="1" smtClean="0"/>
            <a:t>begitu</a:t>
          </a:r>
          <a:r>
            <a:rPr lang="en-US" dirty="0" smtClean="0"/>
            <a:t> </a:t>
          </a:r>
          <a:r>
            <a:rPr lang="en-US" dirty="0" err="1" smtClean="0"/>
            <a:t>diminati</a:t>
          </a:r>
          <a:r>
            <a:rPr lang="en-US" dirty="0" smtClean="0"/>
            <a:t> </a:t>
          </a:r>
          <a:r>
            <a:rPr lang="en-US" dirty="0" err="1" smtClean="0"/>
            <a:t>oleh</a:t>
          </a:r>
          <a:r>
            <a:rPr lang="en-US" dirty="0" smtClean="0"/>
            <a:t> </a:t>
          </a:r>
          <a:r>
            <a:rPr lang="en-US" dirty="0" err="1" smtClean="0"/>
            <a:t>negara-negara</a:t>
          </a:r>
          <a:r>
            <a:rPr lang="en-US" dirty="0" smtClean="0"/>
            <a:t>.</a:t>
          </a:r>
          <a:endParaRPr lang="en-US" dirty="0"/>
        </a:p>
      </dgm:t>
    </dgm:pt>
    <dgm:pt modelId="{0980146E-AB15-4618-BFE2-8410BF9241CE}" type="parTrans" cxnId="{914E9314-A828-43C4-9E27-744E430F1896}">
      <dgm:prSet/>
      <dgm:spPr/>
      <dgm:t>
        <a:bodyPr/>
        <a:lstStyle/>
        <a:p>
          <a:endParaRPr lang="en-US"/>
        </a:p>
      </dgm:t>
    </dgm:pt>
    <dgm:pt modelId="{A60F1CCE-C0E2-4067-B9C8-14799E3528E0}" type="sibTrans" cxnId="{914E9314-A828-43C4-9E27-744E430F1896}">
      <dgm:prSet/>
      <dgm:spPr/>
      <dgm:t>
        <a:bodyPr/>
        <a:lstStyle/>
        <a:p>
          <a:endParaRPr lang="en-US"/>
        </a:p>
      </dgm:t>
    </dgm:pt>
    <dgm:pt modelId="{E276CC27-C199-4B53-A1BB-1F2A26EB10F4}">
      <dgm:prSet phldrT="[Text]"/>
      <dgm:spPr/>
      <dgm:t>
        <a:bodyPr/>
        <a:lstStyle/>
        <a:p>
          <a:r>
            <a:rPr lang="en-US" b="1" dirty="0" err="1" smtClean="0"/>
            <a:t>Pengadilan</a:t>
          </a:r>
          <a:r>
            <a:rPr lang="en-US" b="1" dirty="0" smtClean="0"/>
            <a:t> Ad Hoc</a:t>
          </a:r>
          <a:endParaRPr lang="en-US" dirty="0"/>
        </a:p>
      </dgm:t>
    </dgm:pt>
    <dgm:pt modelId="{531B84A6-4710-467E-A38F-DF3FA175D709}" type="parTrans" cxnId="{D62D7C91-0207-4203-B65E-F316FC3DA639}">
      <dgm:prSet/>
      <dgm:spPr/>
      <dgm:t>
        <a:bodyPr/>
        <a:lstStyle/>
        <a:p>
          <a:endParaRPr lang="en-US"/>
        </a:p>
      </dgm:t>
    </dgm:pt>
    <dgm:pt modelId="{66C1B0C9-B364-493C-B0C6-DBC7F05969A0}" type="sibTrans" cxnId="{D62D7C91-0207-4203-B65E-F316FC3DA639}">
      <dgm:prSet/>
      <dgm:spPr/>
      <dgm:t>
        <a:bodyPr/>
        <a:lstStyle/>
        <a:p>
          <a:endParaRPr lang="en-US"/>
        </a:p>
      </dgm:t>
    </dgm:pt>
    <dgm:pt modelId="{96F96A1D-04D3-4D4D-853C-BE49D38DAB84}">
      <dgm:prSet phldrT="[Text]"/>
      <dgm:spPr/>
      <dgm:t>
        <a:bodyPr/>
        <a:lstStyle/>
        <a:p>
          <a:r>
            <a:rPr lang="en-US" dirty="0" err="1" smtClean="0"/>
            <a:t>Dibandingkan</a:t>
          </a:r>
          <a:r>
            <a:rPr lang="en-US" dirty="0" smtClean="0"/>
            <a:t> </a:t>
          </a:r>
          <a:r>
            <a:rPr lang="en-US" dirty="0" err="1" smtClean="0"/>
            <a:t>dengan</a:t>
          </a:r>
          <a:r>
            <a:rPr lang="en-US" dirty="0" smtClean="0"/>
            <a:t> </a:t>
          </a:r>
          <a:r>
            <a:rPr lang="en-US" dirty="0" err="1" smtClean="0"/>
            <a:t>pengadilan</a:t>
          </a:r>
          <a:r>
            <a:rPr lang="en-US" dirty="0" smtClean="0"/>
            <a:t> </a:t>
          </a:r>
          <a:r>
            <a:rPr lang="en-US" dirty="0" err="1" smtClean="0"/>
            <a:t>permanen</a:t>
          </a:r>
          <a:r>
            <a:rPr lang="en-US" dirty="0" smtClean="0"/>
            <a:t>, </a:t>
          </a:r>
          <a:r>
            <a:rPr lang="en-US" dirty="0" err="1" smtClean="0"/>
            <a:t>pengadilan</a:t>
          </a:r>
          <a:r>
            <a:rPr lang="en-US" dirty="0" smtClean="0"/>
            <a:t> ad hoc </a:t>
          </a:r>
          <a:r>
            <a:rPr lang="en-US" dirty="0" err="1" smtClean="0"/>
            <a:t>atau</a:t>
          </a:r>
          <a:r>
            <a:rPr lang="en-US" dirty="0" smtClean="0"/>
            <a:t> </a:t>
          </a:r>
          <a:r>
            <a:rPr lang="en-US" dirty="0" err="1" smtClean="0"/>
            <a:t>khusus</a:t>
          </a:r>
          <a:r>
            <a:rPr lang="en-US" dirty="0" smtClean="0"/>
            <a:t> </a:t>
          </a:r>
          <a:r>
            <a:rPr lang="en-US" dirty="0" err="1" smtClean="0"/>
            <a:t>ini</a:t>
          </a:r>
          <a:r>
            <a:rPr lang="en-US" dirty="0" smtClean="0"/>
            <a:t> </a:t>
          </a:r>
          <a:r>
            <a:rPr lang="en-US" dirty="0" err="1" smtClean="0"/>
            <a:t>lebih</a:t>
          </a:r>
          <a:r>
            <a:rPr lang="en-US" dirty="0" smtClean="0"/>
            <a:t> </a:t>
          </a:r>
          <a:r>
            <a:rPr lang="en-US" dirty="0" err="1" smtClean="0"/>
            <a:t>populer</a:t>
          </a:r>
          <a:r>
            <a:rPr lang="en-US" dirty="0" smtClean="0"/>
            <a:t>, </a:t>
          </a:r>
          <a:r>
            <a:rPr lang="en-US" dirty="0" err="1" smtClean="0"/>
            <a:t>terutama</a:t>
          </a:r>
          <a:r>
            <a:rPr lang="en-US" dirty="0" smtClean="0"/>
            <a:t> </a:t>
          </a:r>
          <a:r>
            <a:rPr lang="en-US" dirty="0" err="1" smtClean="0"/>
            <a:t>dalam</a:t>
          </a:r>
          <a:r>
            <a:rPr lang="en-US" dirty="0" smtClean="0"/>
            <a:t> </a:t>
          </a:r>
          <a:r>
            <a:rPr lang="en-US" dirty="0" err="1" smtClean="0"/>
            <a:t>kerangka</a:t>
          </a:r>
          <a:r>
            <a:rPr lang="en-US" dirty="0" smtClean="0"/>
            <a:t> </a:t>
          </a:r>
          <a:r>
            <a:rPr lang="en-US" dirty="0" err="1" smtClean="0"/>
            <a:t>suatu</a:t>
          </a:r>
          <a:r>
            <a:rPr lang="en-US" dirty="0" smtClean="0"/>
            <a:t> </a:t>
          </a:r>
          <a:r>
            <a:rPr lang="en-US" dirty="0" err="1" smtClean="0"/>
            <a:t>organisasi</a:t>
          </a:r>
          <a:r>
            <a:rPr lang="en-US" dirty="0" smtClean="0"/>
            <a:t> </a:t>
          </a:r>
          <a:r>
            <a:rPr lang="en-US" dirty="0" err="1" smtClean="0"/>
            <a:t>ekonomi</a:t>
          </a:r>
          <a:r>
            <a:rPr lang="en-US" dirty="0" smtClean="0"/>
            <a:t> </a:t>
          </a:r>
          <a:r>
            <a:rPr lang="en-US" dirty="0" err="1" smtClean="0"/>
            <a:t>internasional</a:t>
          </a:r>
          <a:r>
            <a:rPr lang="en-US" dirty="0" smtClean="0"/>
            <a:t>. </a:t>
          </a:r>
          <a:endParaRPr lang="en-US" dirty="0"/>
        </a:p>
      </dgm:t>
    </dgm:pt>
    <dgm:pt modelId="{BE82343A-3253-4938-84EB-70AED2AB8EF6}" type="parTrans" cxnId="{3524420B-1C87-45C0-B57C-D818312E3F88}">
      <dgm:prSet/>
      <dgm:spPr/>
    </dgm:pt>
    <dgm:pt modelId="{3113E435-6A51-4919-9A72-E4BAF36A3548}" type="sibTrans" cxnId="{3524420B-1C87-45C0-B57C-D818312E3F88}">
      <dgm:prSet/>
      <dgm:spPr/>
    </dgm:pt>
    <dgm:pt modelId="{FAC7D1C0-14BD-4B50-B334-FC200361F9E9}">
      <dgm:prSet phldrT="[Text]"/>
      <dgm:spPr/>
      <dgm:t>
        <a:bodyPr/>
        <a:lstStyle/>
        <a:p>
          <a:r>
            <a:rPr lang="en-US" smtClean="0"/>
            <a:t>Badan </a:t>
          </a:r>
          <a:r>
            <a:rPr lang="en-US" dirty="0" err="1" smtClean="0"/>
            <a:t>pengadilan</a:t>
          </a:r>
          <a:r>
            <a:rPr lang="en-US" dirty="0" smtClean="0"/>
            <a:t> </a:t>
          </a:r>
          <a:r>
            <a:rPr lang="en-US" dirty="0" err="1" smtClean="0"/>
            <a:t>ini</a:t>
          </a:r>
          <a:r>
            <a:rPr lang="en-US" dirty="0" smtClean="0"/>
            <a:t> </a:t>
          </a:r>
          <a:r>
            <a:rPr lang="en-US" dirty="0" err="1" smtClean="0"/>
            <a:t>berfungsi</a:t>
          </a:r>
          <a:r>
            <a:rPr lang="en-US" dirty="0" smtClean="0"/>
            <a:t> </a:t>
          </a:r>
          <a:r>
            <a:rPr lang="en-US" dirty="0" err="1" smtClean="0"/>
            <a:t>cukup</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menyelesaikan</a:t>
          </a:r>
          <a:r>
            <a:rPr lang="en-US" dirty="0" smtClean="0"/>
            <a:t> </a:t>
          </a:r>
          <a:r>
            <a:rPr lang="en-US" dirty="0" err="1" smtClean="0"/>
            <a:t>sengketa-sengketa</a:t>
          </a:r>
          <a:r>
            <a:rPr lang="en-US" dirty="0" smtClean="0"/>
            <a:t> yang </a:t>
          </a:r>
          <a:r>
            <a:rPr lang="en-US" dirty="0" err="1" smtClean="0"/>
            <a:t>timbul</a:t>
          </a:r>
          <a:r>
            <a:rPr lang="en-US" dirty="0" smtClean="0"/>
            <a:t> </a:t>
          </a:r>
          <a:r>
            <a:rPr lang="en-US" dirty="0" err="1" smtClean="0"/>
            <a:t>dari</a:t>
          </a:r>
          <a:r>
            <a:rPr lang="en-US" dirty="0" smtClean="0"/>
            <a:t> </a:t>
          </a:r>
          <a:r>
            <a:rPr lang="en-US" dirty="0" err="1" smtClean="0"/>
            <a:t>perjanjian-perjanjian</a:t>
          </a:r>
          <a:r>
            <a:rPr lang="en-US" dirty="0" smtClean="0"/>
            <a:t> </a:t>
          </a:r>
          <a:r>
            <a:rPr lang="en-US" dirty="0" err="1" smtClean="0"/>
            <a:t>ekonomi</a:t>
          </a:r>
          <a:r>
            <a:rPr lang="en-US" dirty="0" smtClean="0"/>
            <a:t> </a:t>
          </a:r>
          <a:r>
            <a:rPr lang="en-US" dirty="0" err="1" smtClean="0"/>
            <a:t>internasional</a:t>
          </a:r>
          <a:r>
            <a:rPr lang="en-US" dirty="0" smtClean="0"/>
            <a:t>.</a:t>
          </a:r>
          <a:endParaRPr lang="en-US" dirty="0"/>
        </a:p>
      </dgm:t>
    </dgm:pt>
    <dgm:pt modelId="{3C5DD630-3983-4A6E-BE94-2A1B134A2EC6}" type="parTrans" cxnId="{D9DF8CA4-803F-41FD-991F-869BE817A7C7}">
      <dgm:prSet/>
      <dgm:spPr/>
    </dgm:pt>
    <dgm:pt modelId="{1105EBA5-ABE8-4CA0-A0F1-7990A08E35AA}" type="sibTrans" cxnId="{D9DF8CA4-803F-41FD-991F-869BE817A7C7}">
      <dgm:prSet/>
      <dgm:spPr/>
    </dgm:pt>
    <dgm:pt modelId="{180FD9A0-812F-48E1-BD0F-EB1B3C368EE6}" type="pres">
      <dgm:prSet presAssocID="{B6422F59-9BE1-4C74-A569-84297E6342D7}" presName="linear" presStyleCnt="0">
        <dgm:presLayoutVars>
          <dgm:animLvl val="lvl"/>
          <dgm:resizeHandles val="exact"/>
        </dgm:presLayoutVars>
      </dgm:prSet>
      <dgm:spPr/>
      <dgm:t>
        <a:bodyPr/>
        <a:lstStyle/>
        <a:p>
          <a:endParaRPr lang="en-US"/>
        </a:p>
      </dgm:t>
    </dgm:pt>
    <dgm:pt modelId="{DD10561B-0E28-4E38-B058-624F7FD3B781}" type="pres">
      <dgm:prSet presAssocID="{90E89732-F9CF-4177-9D8F-0F969BFF11B9}" presName="parentText" presStyleLbl="node1" presStyleIdx="0" presStyleCnt="1">
        <dgm:presLayoutVars>
          <dgm:chMax val="0"/>
          <dgm:bulletEnabled val="1"/>
        </dgm:presLayoutVars>
      </dgm:prSet>
      <dgm:spPr/>
      <dgm:t>
        <a:bodyPr/>
        <a:lstStyle/>
        <a:p>
          <a:endParaRPr lang="en-US"/>
        </a:p>
      </dgm:t>
    </dgm:pt>
    <dgm:pt modelId="{FBCAC349-C1CA-4BDC-B462-E9761D79816C}" type="pres">
      <dgm:prSet presAssocID="{90E89732-F9CF-4177-9D8F-0F969BFF11B9}" presName="childText" presStyleLbl="revTx" presStyleIdx="0" presStyleCnt="1">
        <dgm:presLayoutVars>
          <dgm:bulletEnabled val="1"/>
        </dgm:presLayoutVars>
      </dgm:prSet>
      <dgm:spPr/>
      <dgm:t>
        <a:bodyPr/>
        <a:lstStyle/>
        <a:p>
          <a:endParaRPr lang="en-US"/>
        </a:p>
      </dgm:t>
    </dgm:pt>
  </dgm:ptLst>
  <dgm:cxnLst>
    <dgm:cxn modelId="{EE0740F3-5E97-42AB-8D00-9EA97CDE22D1}" type="presOf" srcId="{B6422F59-9BE1-4C74-A569-84297E6342D7}" destId="{180FD9A0-812F-48E1-BD0F-EB1B3C368EE6}" srcOrd="0" destOrd="0" presId="urn:microsoft.com/office/officeart/2005/8/layout/vList2"/>
    <dgm:cxn modelId="{3E20ECFC-1C77-44DD-A824-53520BBC5C14}" type="presOf" srcId="{E276CC27-C199-4B53-A1BB-1F2A26EB10F4}" destId="{FBCAC349-C1CA-4BDC-B462-E9761D79816C}" srcOrd="0" destOrd="2" presId="urn:microsoft.com/office/officeart/2005/8/layout/vList2"/>
    <dgm:cxn modelId="{628C208C-2E16-4182-AF25-BF07A6BE0834}" srcId="{B6422F59-9BE1-4C74-A569-84297E6342D7}" destId="{90E89732-F9CF-4177-9D8F-0F969BFF11B9}" srcOrd="0" destOrd="0" parTransId="{674CF39A-F729-4D34-9620-B33B7525B71C}" sibTransId="{D76D0092-38C1-4B35-B142-52E0DA03E802}"/>
    <dgm:cxn modelId="{BD67AF1A-97E1-499D-BAF6-4441C739028B}" type="presOf" srcId="{524202A8-BECB-4B73-BF1A-666A3E079234}" destId="{FBCAC349-C1CA-4BDC-B462-E9761D79816C}" srcOrd="0" destOrd="0" presId="urn:microsoft.com/office/officeart/2005/8/layout/vList2"/>
    <dgm:cxn modelId="{08B3ED58-B538-4F15-AD61-C2F0DDE170F2}" type="presOf" srcId="{FAC7D1C0-14BD-4B50-B334-FC200361F9E9}" destId="{FBCAC349-C1CA-4BDC-B462-E9761D79816C}" srcOrd="0" destOrd="4" presId="urn:microsoft.com/office/officeart/2005/8/layout/vList2"/>
    <dgm:cxn modelId="{D62D7C91-0207-4203-B65E-F316FC3DA639}" srcId="{90E89732-F9CF-4177-9D8F-0F969BFF11B9}" destId="{E276CC27-C199-4B53-A1BB-1F2A26EB10F4}" srcOrd="1" destOrd="0" parTransId="{531B84A6-4710-467E-A38F-DF3FA175D709}" sibTransId="{66C1B0C9-B364-493C-B0C6-DBC7F05969A0}"/>
    <dgm:cxn modelId="{7445555E-E8C8-4EE9-9938-4CEA53001F11}" type="presOf" srcId="{AB7AACC4-C38C-4D4C-8A78-DA601CA7A9DC}" destId="{FBCAC349-C1CA-4BDC-B462-E9761D79816C}" srcOrd="0" destOrd="1" presId="urn:microsoft.com/office/officeart/2005/8/layout/vList2"/>
    <dgm:cxn modelId="{3524420B-1C87-45C0-B57C-D818312E3F88}" srcId="{E276CC27-C199-4B53-A1BB-1F2A26EB10F4}" destId="{96F96A1D-04D3-4D4D-853C-BE49D38DAB84}" srcOrd="0" destOrd="0" parTransId="{BE82343A-3253-4938-84EB-70AED2AB8EF6}" sibTransId="{3113E435-6A51-4919-9A72-E4BAF36A3548}"/>
    <dgm:cxn modelId="{79201B63-A0A9-48CE-B1DB-77D5A7911E55}" type="presOf" srcId="{96F96A1D-04D3-4D4D-853C-BE49D38DAB84}" destId="{FBCAC349-C1CA-4BDC-B462-E9761D79816C}" srcOrd="0" destOrd="3" presId="urn:microsoft.com/office/officeart/2005/8/layout/vList2"/>
    <dgm:cxn modelId="{D9DF8CA4-803F-41FD-991F-869BE817A7C7}" srcId="{E276CC27-C199-4B53-A1BB-1F2A26EB10F4}" destId="{FAC7D1C0-14BD-4B50-B334-FC200361F9E9}" srcOrd="1" destOrd="0" parTransId="{3C5DD630-3983-4A6E-BE94-2A1B134A2EC6}" sibTransId="{1105EBA5-ABE8-4CA0-A0F1-7990A08E35AA}"/>
    <dgm:cxn modelId="{00F07A83-9F8A-4A14-BDBE-4DE177EC896A}" srcId="{90E89732-F9CF-4177-9D8F-0F969BFF11B9}" destId="{524202A8-BECB-4B73-BF1A-666A3E079234}" srcOrd="0" destOrd="0" parTransId="{940670AF-0151-4CEC-8FCE-5BDD96B968AB}" sibTransId="{8D43F6AB-7A51-431E-ADD5-00CE2EFB4141}"/>
    <dgm:cxn modelId="{38861092-B5C8-4210-98D8-72C4F27FB382}" type="presOf" srcId="{90E89732-F9CF-4177-9D8F-0F969BFF11B9}" destId="{DD10561B-0E28-4E38-B058-624F7FD3B781}" srcOrd="0" destOrd="0" presId="urn:microsoft.com/office/officeart/2005/8/layout/vList2"/>
    <dgm:cxn modelId="{914E9314-A828-43C4-9E27-744E430F1896}" srcId="{524202A8-BECB-4B73-BF1A-666A3E079234}" destId="{AB7AACC4-C38C-4D4C-8A78-DA601CA7A9DC}" srcOrd="0" destOrd="0" parTransId="{0980146E-AB15-4618-BFE2-8410BF9241CE}" sibTransId="{A60F1CCE-C0E2-4067-B9C8-14799E3528E0}"/>
    <dgm:cxn modelId="{E2F33559-37EC-49E4-9A3A-1356A65F523C}" type="presParOf" srcId="{180FD9A0-812F-48E1-BD0F-EB1B3C368EE6}" destId="{DD10561B-0E28-4E38-B058-624F7FD3B781}" srcOrd="0" destOrd="0" presId="urn:microsoft.com/office/officeart/2005/8/layout/vList2"/>
    <dgm:cxn modelId="{1C19F19C-43B0-4D49-8CD8-C554B9FFE3D4}" type="presParOf" srcId="{180FD9A0-812F-48E1-BD0F-EB1B3C368EE6}" destId="{FBCAC349-C1CA-4BDC-B462-E9761D79816C}" srcOrd="1"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008397-FDCD-46D0-9046-A3B33DB2D0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509709A-005E-4965-8FE1-30ABFAD00CC5}">
      <dgm:prSet phldrT="[Text]"/>
      <dgm:spPr/>
      <dgm:t>
        <a:bodyPr/>
        <a:lstStyle/>
        <a:p>
          <a:r>
            <a:rPr lang="en-US" b="1" i="1" dirty="0" err="1" smtClean="0"/>
            <a:t>Pengaturan</a:t>
          </a:r>
          <a:r>
            <a:rPr lang="en-US" b="1" i="1" dirty="0" smtClean="0"/>
            <a:t> </a:t>
          </a:r>
          <a:r>
            <a:rPr lang="en-US" b="1" i="1" dirty="0" err="1" smtClean="0"/>
            <a:t>dalam</a:t>
          </a:r>
          <a:r>
            <a:rPr lang="en-US" b="1" i="1" dirty="0" smtClean="0"/>
            <a:t> GATT </a:t>
          </a:r>
          <a:r>
            <a:rPr lang="en-US" b="1" i="1" dirty="0" err="1" smtClean="0"/>
            <a:t>dan</a:t>
          </a:r>
          <a:r>
            <a:rPr lang="en-US" b="1" i="1" dirty="0" smtClean="0"/>
            <a:t> WTO</a:t>
          </a:r>
          <a:endParaRPr lang="en-US" dirty="0"/>
        </a:p>
      </dgm:t>
    </dgm:pt>
    <dgm:pt modelId="{C25E383C-C8E0-4BBA-AA1B-8395F826FEFF}" type="parTrans" cxnId="{E533A7CA-4B8C-4D1E-824A-4A6AF4F6E6B9}">
      <dgm:prSet/>
      <dgm:spPr/>
      <dgm:t>
        <a:bodyPr/>
        <a:lstStyle/>
        <a:p>
          <a:endParaRPr lang="en-US"/>
        </a:p>
      </dgm:t>
    </dgm:pt>
    <dgm:pt modelId="{EE3C4E76-5B86-4F66-8258-93ED11905170}" type="sibTrans" cxnId="{E533A7CA-4B8C-4D1E-824A-4A6AF4F6E6B9}">
      <dgm:prSet/>
      <dgm:spPr/>
      <dgm:t>
        <a:bodyPr/>
        <a:lstStyle/>
        <a:p>
          <a:endParaRPr lang="en-US"/>
        </a:p>
      </dgm:t>
    </dgm:pt>
    <dgm:pt modelId="{E49B20B0-0B8C-4DF5-86F2-14B4C729084D}">
      <dgm:prSet phldrT="[Text]"/>
      <dgm:spPr/>
      <dgm:t>
        <a:bodyPr/>
        <a:lstStyle/>
        <a:p>
          <a:r>
            <a:rPr lang="en-US" dirty="0" smtClean="0"/>
            <a:t>article VI GATT yang </a:t>
          </a:r>
          <a:r>
            <a:rPr lang="en-US" dirty="0" err="1" smtClean="0"/>
            <a:t>terdiri</a:t>
          </a:r>
          <a:r>
            <a:rPr lang="en-US" dirty="0" smtClean="0"/>
            <a:t> </a:t>
          </a:r>
          <a:r>
            <a:rPr lang="en-US" dirty="0" err="1" smtClean="0"/>
            <a:t>dari</a:t>
          </a:r>
          <a:r>
            <a:rPr lang="en-US" dirty="0" smtClean="0"/>
            <a:t> 7 </a:t>
          </a:r>
          <a:r>
            <a:rPr lang="en-US" dirty="0" err="1" smtClean="0"/>
            <a:t>ayat</a:t>
          </a:r>
          <a:r>
            <a:rPr lang="en-US" dirty="0" smtClean="0"/>
            <a:t> yang </a:t>
          </a:r>
          <a:r>
            <a:rPr lang="en-US" dirty="0" err="1" smtClean="0"/>
            <a:t>menyebutkan</a:t>
          </a:r>
          <a:r>
            <a:rPr lang="en-US" dirty="0" smtClean="0"/>
            <a:t> :</a:t>
          </a:r>
          <a:endParaRPr lang="en-US" dirty="0"/>
        </a:p>
      </dgm:t>
    </dgm:pt>
    <dgm:pt modelId="{ACBE3CAA-B9E9-4401-8853-B7FB11A84A0A}" type="parTrans" cxnId="{C27EF2FF-3A7C-4219-8BE4-74088FA93B10}">
      <dgm:prSet/>
      <dgm:spPr/>
      <dgm:t>
        <a:bodyPr/>
        <a:lstStyle/>
        <a:p>
          <a:endParaRPr lang="en-US"/>
        </a:p>
      </dgm:t>
    </dgm:pt>
    <dgm:pt modelId="{7DA20E61-4AF8-4766-96EB-4500436DC255}" type="sibTrans" cxnId="{C27EF2FF-3A7C-4219-8BE4-74088FA93B10}">
      <dgm:prSet/>
      <dgm:spPr/>
      <dgm:t>
        <a:bodyPr/>
        <a:lstStyle/>
        <a:p>
          <a:endParaRPr lang="en-US"/>
        </a:p>
      </dgm:t>
    </dgm:pt>
    <dgm:pt modelId="{CDFCFB3F-3B5F-4792-BD23-D4892194589A}">
      <dgm:prSet phldrT="[Text]"/>
      <dgm:spPr/>
      <dgm:t>
        <a:bodyPr/>
        <a:lstStyle/>
        <a:p>
          <a:r>
            <a:rPr lang="en-US" dirty="0" err="1" smtClean="0"/>
            <a:t>Pengertian</a:t>
          </a:r>
          <a:r>
            <a:rPr lang="en-US" dirty="0" smtClean="0"/>
            <a:t> Dumping</a:t>
          </a:r>
          <a:endParaRPr lang="en-US" dirty="0"/>
        </a:p>
      </dgm:t>
    </dgm:pt>
    <dgm:pt modelId="{88C325C6-240A-47AC-89A3-71C42E3EBA90}" type="parTrans" cxnId="{785C244A-AD36-4851-8505-A0D0C90D8ED0}">
      <dgm:prSet/>
      <dgm:spPr/>
      <dgm:t>
        <a:bodyPr/>
        <a:lstStyle/>
        <a:p>
          <a:endParaRPr lang="en-US"/>
        </a:p>
      </dgm:t>
    </dgm:pt>
    <dgm:pt modelId="{10C42EAB-11BA-49BB-83CC-BF8114C5C07B}" type="sibTrans" cxnId="{785C244A-AD36-4851-8505-A0D0C90D8ED0}">
      <dgm:prSet/>
      <dgm:spPr/>
      <dgm:t>
        <a:bodyPr/>
        <a:lstStyle/>
        <a:p>
          <a:endParaRPr lang="en-US"/>
        </a:p>
      </dgm:t>
    </dgm:pt>
    <dgm:pt modelId="{6475BC89-5198-4681-A163-01B0E0D174C2}">
      <dgm:prSet phldrT="[Text]"/>
      <dgm:spPr/>
      <dgm:t>
        <a:bodyPr/>
        <a:lstStyle/>
        <a:p>
          <a:r>
            <a:rPr lang="en-US" dirty="0" err="1" smtClean="0"/>
            <a:t>Menurut</a:t>
          </a:r>
          <a:r>
            <a:rPr lang="en-US" dirty="0" smtClean="0"/>
            <a:t> GATT/WTO</a:t>
          </a:r>
          <a:endParaRPr lang="en-US" dirty="0"/>
        </a:p>
      </dgm:t>
    </dgm:pt>
    <dgm:pt modelId="{1483BE2B-206E-47A6-B932-A2CDEDC02C16}" type="parTrans" cxnId="{93BA8C66-78BB-45FF-9B68-7281CABFC7FC}">
      <dgm:prSet/>
      <dgm:spPr/>
      <dgm:t>
        <a:bodyPr/>
        <a:lstStyle/>
        <a:p>
          <a:endParaRPr lang="en-US"/>
        </a:p>
      </dgm:t>
    </dgm:pt>
    <dgm:pt modelId="{909373EC-0E90-4D8B-8561-9E28D621701D}" type="sibTrans" cxnId="{93BA8C66-78BB-45FF-9B68-7281CABFC7FC}">
      <dgm:prSet/>
      <dgm:spPr/>
      <dgm:t>
        <a:bodyPr/>
        <a:lstStyle/>
        <a:p>
          <a:endParaRPr lang="en-US"/>
        </a:p>
      </dgm:t>
    </dgm:pt>
    <dgm:pt modelId="{BDFA29E1-2A02-4855-AF5E-3EFD21763355}">
      <dgm:prSet/>
      <dgm:spPr/>
      <dgm:t>
        <a:bodyPr/>
        <a:lstStyle/>
        <a:p>
          <a:r>
            <a:rPr lang="en-US" dirty="0" smtClean="0"/>
            <a:t>Article VI “</a:t>
          </a:r>
          <a:r>
            <a:rPr lang="en-US" i="1" dirty="0" smtClean="0"/>
            <a:t>Anti-dumping and Countervailing Duties</a:t>
          </a:r>
          <a:r>
            <a:rPr lang="en-US" dirty="0" smtClean="0"/>
            <a:t>” </a:t>
          </a:r>
          <a:endParaRPr lang="en-US" dirty="0"/>
        </a:p>
      </dgm:t>
    </dgm:pt>
    <dgm:pt modelId="{81C524D2-75DC-428D-89AF-2FB97C10EF09}" type="parTrans" cxnId="{E585AA1A-95E8-4ED3-89FD-AFEAED5C4495}">
      <dgm:prSet/>
      <dgm:spPr/>
      <dgm:t>
        <a:bodyPr/>
        <a:lstStyle/>
        <a:p>
          <a:endParaRPr lang="en-US"/>
        </a:p>
      </dgm:t>
    </dgm:pt>
    <dgm:pt modelId="{A0027122-E9EE-4F95-AC40-9B41B098EB3B}" type="sibTrans" cxnId="{E585AA1A-95E8-4ED3-89FD-AFEAED5C4495}">
      <dgm:prSet/>
      <dgm:spPr/>
      <dgm:t>
        <a:bodyPr/>
        <a:lstStyle/>
        <a:p>
          <a:endParaRPr lang="en-US"/>
        </a:p>
      </dgm:t>
    </dgm:pt>
    <dgm:pt modelId="{B4CE7F12-F25D-4811-90D8-5EE8E11317AC}">
      <dgm:prSet phldrT="[Text]"/>
      <dgm:spPr/>
      <dgm:t>
        <a:bodyPr/>
        <a:lstStyle/>
        <a:p>
          <a:r>
            <a:rPr lang="en-US" dirty="0" err="1" smtClean="0"/>
            <a:t>Menurut</a:t>
          </a:r>
          <a:r>
            <a:rPr lang="en-US" dirty="0" smtClean="0"/>
            <a:t> </a:t>
          </a:r>
          <a:r>
            <a:rPr lang="en-US" dirty="0" err="1" smtClean="0"/>
            <a:t>Kamus</a:t>
          </a:r>
          <a:r>
            <a:rPr lang="en-US" dirty="0" smtClean="0"/>
            <a:t> </a:t>
          </a:r>
          <a:r>
            <a:rPr lang="en-US" dirty="0" err="1" smtClean="0"/>
            <a:t>Hukum</a:t>
          </a:r>
          <a:r>
            <a:rPr lang="en-US" dirty="0" smtClean="0"/>
            <a:t> </a:t>
          </a:r>
          <a:endParaRPr lang="en-US" dirty="0"/>
        </a:p>
      </dgm:t>
    </dgm:pt>
    <dgm:pt modelId="{7785A206-E79B-41BF-AE1E-24CBB8E5EF11}" type="parTrans" cxnId="{C6938791-0E23-4629-AF97-B63C0493D758}">
      <dgm:prSet/>
      <dgm:spPr/>
    </dgm:pt>
    <dgm:pt modelId="{B9C6186F-C868-41DE-B651-A70A29247CB7}" type="sibTrans" cxnId="{C6938791-0E23-4629-AF97-B63C0493D758}">
      <dgm:prSet/>
      <dgm:spPr/>
    </dgm:pt>
    <dgm:pt modelId="{2719ED77-E397-4ED3-969F-76178FB0D6B5}">
      <dgm:prSet phldrT="[Text]"/>
      <dgm:spPr/>
      <dgm:t>
        <a:bodyPr/>
        <a:lstStyle/>
        <a:p>
          <a:r>
            <a:rPr lang="en-US" dirty="0" err="1" smtClean="0"/>
            <a:t>Menurut</a:t>
          </a:r>
          <a:r>
            <a:rPr lang="en-US" dirty="0" smtClean="0"/>
            <a:t> </a:t>
          </a:r>
          <a:r>
            <a:rPr lang="en-US" dirty="0" err="1" smtClean="0"/>
            <a:t>praktek</a:t>
          </a:r>
          <a:r>
            <a:rPr lang="en-US" dirty="0" smtClean="0"/>
            <a:t> </a:t>
          </a:r>
          <a:r>
            <a:rPr lang="en-US" dirty="0" err="1" smtClean="0"/>
            <a:t>hubungan</a:t>
          </a:r>
          <a:r>
            <a:rPr lang="en-US" dirty="0" smtClean="0"/>
            <a:t> </a:t>
          </a:r>
          <a:r>
            <a:rPr lang="en-US" dirty="0" err="1" smtClean="0"/>
            <a:t>ekonomi</a:t>
          </a:r>
          <a:r>
            <a:rPr lang="en-US" dirty="0" smtClean="0"/>
            <a:t> </a:t>
          </a:r>
          <a:r>
            <a:rPr lang="en-US" dirty="0" err="1" smtClean="0"/>
            <a:t>internasional</a:t>
          </a:r>
          <a:endParaRPr lang="en-US" dirty="0"/>
        </a:p>
      </dgm:t>
    </dgm:pt>
    <dgm:pt modelId="{EA6069E6-583A-41D6-A31B-3FDE3DDFC309}" type="parTrans" cxnId="{0E14789D-A8CB-4D9D-B6F2-878FD514CB8A}">
      <dgm:prSet/>
      <dgm:spPr/>
    </dgm:pt>
    <dgm:pt modelId="{D8D1CA95-32FF-44E8-AFF0-C0548B369942}" type="sibTrans" cxnId="{0E14789D-A8CB-4D9D-B6F2-878FD514CB8A}">
      <dgm:prSet/>
      <dgm:spPr/>
    </dgm:pt>
    <dgm:pt modelId="{602F2F54-02A8-4814-82C9-7B6FFDCCDF73}">
      <dgm:prSet phldrT="[Text]"/>
      <dgm:spPr/>
      <dgm:t>
        <a:bodyPr/>
        <a:lstStyle/>
        <a:p>
          <a:r>
            <a:rPr lang="en-US" dirty="0" err="1" smtClean="0"/>
            <a:t>Kriteria</a:t>
          </a:r>
          <a:r>
            <a:rPr lang="en-US" dirty="0" smtClean="0"/>
            <a:t> </a:t>
          </a:r>
          <a:r>
            <a:rPr lang="en-US" dirty="0" err="1" smtClean="0"/>
            <a:t>jenis</a:t>
          </a:r>
          <a:r>
            <a:rPr lang="en-US" dirty="0" smtClean="0"/>
            <a:t> dumping </a:t>
          </a:r>
          <a:r>
            <a:rPr lang="en-US" dirty="0" smtClean="0">
              <a:sym typeface="Wingdings" pitchFamily="2" charset="2"/>
            </a:rPr>
            <a:t></a:t>
          </a:r>
          <a:r>
            <a:rPr lang="en-US" dirty="0" smtClean="0"/>
            <a:t> </a:t>
          </a:r>
          <a:r>
            <a:rPr lang="en-US" dirty="0" err="1" smtClean="0"/>
            <a:t>dilihat</a:t>
          </a:r>
          <a:r>
            <a:rPr lang="en-US" dirty="0" smtClean="0"/>
            <a:t> </a:t>
          </a:r>
          <a:r>
            <a:rPr lang="en-US" dirty="0" err="1" smtClean="0"/>
            <a:t>dari</a:t>
          </a:r>
          <a:r>
            <a:rPr lang="en-US" dirty="0" smtClean="0"/>
            <a:t> </a:t>
          </a:r>
          <a:r>
            <a:rPr lang="en-US" dirty="0" err="1" smtClean="0"/>
            <a:t>tujuan</a:t>
          </a:r>
          <a:r>
            <a:rPr lang="en-US" dirty="0" smtClean="0"/>
            <a:t> </a:t>
          </a:r>
          <a:r>
            <a:rPr lang="en-US" dirty="0" err="1" smtClean="0"/>
            <a:t>eksportir</a:t>
          </a:r>
          <a:r>
            <a:rPr lang="en-US" dirty="0" smtClean="0"/>
            <a:t>, </a:t>
          </a:r>
          <a:r>
            <a:rPr lang="en-US" dirty="0" err="1" smtClean="0"/>
            <a:t>kekuaran</a:t>
          </a:r>
          <a:r>
            <a:rPr lang="en-US" dirty="0" smtClean="0"/>
            <a:t> </a:t>
          </a:r>
          <a:r>
            <a:rPr lang="en-US" dirty="0" err="1" smtClean="0"/>
            <a:t>pasar</a:t>
          </a:r>
          <a:r>
            <a:rPr lang="en-US" dirty="0" smtClean="0"/>
            <a:t> </a:t>
          </a:r>
          <a:r>
            <a:rPr lang="en-US" dirty="0" err="1" smtClean="0"/>
            <a:t>dan</a:t>
          </a:r>
          <a:r>
            <a:rPr lang="en-US" dirty="0" smtClean="0"/>
            <a:t> </a:t>
          </a:r>
          <a:r>
            <a:rPr lang="en-US" dirty="0" err="1" smtClean="0"/>
            <a:t>struktur</a:t>
          </a:r>
          <a:r>
            <a:rPr lang="en-US" dirty="0" smtClean="0"/>
            <a:t> </a:t>
          </a:r>
          <a:r>
            <a:rPr lang="en-US" dirty="0" err="1" smtClean="0"/>
            <a:t>pasar</a:t>
          </a:r>
          <a:r>
            <a:rPr lang="en-US" dirty="0" smtClean="0"/>
            <a:t> import</a:t>
          </a:r>
          <a:endParaRPr lang="en-US" dirty="0"/>
        </a:p>
      </dgm:t>
    </dgm:pt>
    <dgm:pt modelId="{E5881090-39F0-4255-A84C-875A63BB6B96}" type="parTrans" cxnId="{BB33A29B-B867-473D-8049-85F0B1803B25}">
      <dgm:prSet/>
      <dgm:spPr/>
    </dgm:pt>
    <dgm:pt modelId="{8EB97512-3325-4D28-AFAC-822D9CD7AFA3}" type="sibTrans" cxnId="{BB33A29B-B867-473D-8049-85F0B1803B25}">
      <dgm:prSet/>
      <dgm:spPr/>
    </dgm:pt>
    <dgm:pt modelId="{511EC4AF-B097-43C2-AFDE-C6E7E9672273}">
      <dgm:prSet phldrT="[Text]"/>
      <dgm:spPr/>
      <dgm:t>
        <a:bodyPr/>
        <a:lstStyle/>
        <a:p>
          <a:r>
            <a:rPr lang="en-US" dirty="0" smtClean="0"/>
            <a:t>Market Expansion Dumping</a:t>
          </a:r>
          <a:endParaRPr lang="en-US" dirty="0"/>
        </a:p>
      </dgm:t>
    </dgm:pt>
    <dgm:pt modelId="{1DB66E69-9B7A-400F-8332-EE27B5364671}" type="parTrans" cxnId="{5BA16F3D-F9A0-47D8-AAC0-C8F5498975B8}">
      <dgm:prSet/>
      <dgm:spPr/>
    </dgm:pt>
    <dgm:pt modelId="{DDC408DC-EF09-4D3B-BCA8-E2F7A43DC7AF}" type="sibTrans" cxnId="{5BA16F3D-F9A0-47D8-AAC0-C8F5498975B8}">
      <dgm:prSet/>
      <dgm:spPr/>
    </dgm:pt>
    <dgm:pt modelId="{90FCEA55-6D6F-4EF0-B79A-2D64A4C8BBCD}">
      <dgm:prSet phldrT="[Text]"/>
      <dgm:spPr/>
      <dgm:t>
        <a:bodyPr/>
        <a:lstStyle/>
        <a:p>
          <a:r>
            <a:rPr lang="en-US" dirty="0" smtClean="0"/>
            <a:t>Cyclical Dumping </a:t>
          </a:r>
          <a:endParaRPr lang="en-US" dirty="0"/>
        </a:p>
      </dgm:t>
    </dgm:pt>
    <dgm:pt modelId="{3D45555F-AC29-4203-B520-DB45BD31A589}" type="parTrans" cxnId="{2681BC7A-9EDC-414D-983D-0FF8DCB1B2CC}">
      <dgm:prSet/>
      <dgm:spPr/>
    </dgm:pt>
    <dgm:pt modelId="{38D690C1-8636-44C7-B23E-D3050E9F2607}" type="sibTrans" cxnId="{2681BC7A-9EDC-414D-983D-0FF8DCB1B2CC}">
      <dgm:prSet/>
      <dgm:spPr/>
    </dgm:pt>
    <dgm:pt modelId="{835047DD-2432-45A7-BFD9-5D67FD73566C}">
      <dgm:prSet phldrT="[Text]"/>
      <dgm:spPr/>
      <dgm:t>
        <a:bodyPr/>
        <a:lstStyle/>
        <a:p>
          <a:r>
            <a:rPr lang="en-US" dirty="0" smtClean="0"/>
            <a:t>State Trading Dumping</a:t>
          </a:r>
          <a:endParaRPr lang="en-US" dirty="0"/>
        </a:p>
      </dgm:t>
    </dgm:pt>
    <dgm:pt modelId="{49387CF5-07B2-44B9-B39C-CBA44B517305}" type="parTrans" cxnId="{9794ACDD-EB6D-4B22-8FA3-17DB9498F27C}">
      <dgm:prSet/>
      <dgm:spPr/>
    </dgm:pt>
    <dgm:pt modelId="{A5C1EDF5-92D8-4D72-9681-8300176BBCA6}" type="sibTrans" cxnId="{9794ACDD-EB6D-4B22-8FA3-17DB9498F27C}">
      <dgm:prSet/>
      <dgm:spPr/>
    </dgm:pt>
    <dgm:pt modelId="{D56A652F-60C7-4E30-8B75-A7451762596A}">
      <dgm:prSet phldrT="[Text]"/>
      <dgm:spPr/>
      <dgm:t>
        <a:bodyPr/>
        <a:lstStyle/>
        <a:p>
          <a:r>
            <a:rPr lang="en-US" dirty="0" smtClean="0"/>
            <a:t>Strategic Dumping</a:t>
          </a:r>
          <a:endParaRPr lang="en-US" dirty="0"/>
        </a:p>
      </dgm:t>
    </dgm:pt>
    <dgm:pt modelId="{0046E814-ED8E-4405-B92D-0DDDE9F35087}" type="parTrans" cxnId="{F120A59C-761B-42B4-89B5-96A067C96259}">
      <dgm:prSet/>
      <dgm:spPr/>
    </dgm:pt>
    <dgm:pt modelId="{DE8E9F1E-B606-4922-80FE-C70F537A8402}" type="sibTrans" cxnId="{F120A59C-761B-42B4-89B5-96A067C96259}">
      <dgm:prSet/>
      <dgm:spPr/>
    </dgm:pt>
    <dgm:pt modelId="{F5336A45-6816-403F-860C-FCD65F322A18}">
      <dgm:prSet phldrT="[Text]"/>
      <dgm:spPr/>
      <dgm:t>
        <a:bodyPr/>
        <a:lstStyle/>
        <a:p>
          <a:r>
            <a:rPr lang="en-US" dirty="0" smtClean="0"/>
            <a:t>Predatory Dumping</a:t>
          </a:r>
          <a:endParaRPr lang="en-US" dirty="0"/>
        </a:p>
      </dgm:t>
    </dgm:pt>
    <dgm:pt modelId="{E3B97803-A75F-468B-9717-920E7263E5FF}" type="parTrans" cxnId="{E8534CB2-5C55-4EB9-B570-B09BDC277378}">
      <dgm:prSet/>
      <dgm:spPr/>
    </dgm:pt>
    <dgm:pt modelId="{3A85A64B-0E73-418F-B55F-BF04CD93B54B}" type="sibTrans" cxnId="{E8534CB2-5C55-4EB9-B570-B09BDC277378}">
      <dgm:prSet/>
      <dgm:spPr/>
    </dgm:pt>
    <dgm:pt modelId="{14936407-C43A-4F9B-BB00-73FC8D84E56A}" type="pres">
      <dgm:prSet presAssocID="{C6008397-FDCD-46D0-9046-A3B33DB2D07D}" presName="linear" presStyleCnt="0">
        <dgm:presLayoutVars>
          <dgm:animLvl val="lvl"/>
          <dgm:resizeHandles val="exact"/>
        </dgm:presLayoutVars>
      </dgm:prSet>
      <dgm:spPr/>
      <dgm:t>
        <a:bodyPr/>
        <a:lstStyle/>
        <a:p>
          <a:endParaRPr lang="en-US"/>
        </a:p>
      </dgm:t>
    </dgm:pt>
    <dgm:pt modelId="{BF2B0072-0EBB-4598-A74D-4CB7C5C95D56}" type="pres">
      <dgm:prSet presAssocID="{D509709A-005E-4965-8FE1-30ABFAD00CC5}" presName="parentText" presStyleLbl="node1" presStyleIdx="0" presStyleCnt="3">
        <dgm:presLayoutVars>
          <dgm:chMax val="0"/>
          <dgm:bulletEnabled val="1"/>
        </dgm:presLayoutVars>
      </dgm:prSet>
      <dgm:spPr/>
      <dgm:t>
        <a:bodyPr/>
        <a:lstStyle/>
        <a:p>
          <a:endParaRPr lang="en-US"/>
        </a:p>
      </dgm:t>
    </dgm:pt>
    <dgm:pt modelId="{7253B024-FACA-49F7-BF47-C8004558261F}" type="pres">
      <dgm:prSet presAssocID="{D509709A-005E-4965-8FE1-30ABFAD00CC5}" presName="childText" presStyleLbl="revTx" presStyleIdx="0" presStyleCnt="3">
        <dgm:presLayoutVars>
          <dgm:bulletEnabled val="1"/>
        </dgm:presLayoutVars>
      </dgm:prSet>
      <dgm:spPr/>
      <dgm:t>
        <a:bodyPr/>
        <a:lstStyle/>
        <a:p>
          <a:endParaRPr lang="en-US"/>
        </a:p>
      </dgm:t>
    </dgm:pt>
    <dgm:pt modelId="{256FB0FD-775C-47EE-98EE-CA46EE39BEAA}" type="pres">
      <dgm:prSet presAssocID="{CDFCFB3F-3B5F-4792-BD23-D4892194589A}" presName="parentText" presStyleLbl="node1" presStyleIdx="1" presStyleCnt="3">
        <dgm:presLayoutVars>
          <dgm:chMax val="0"/>
          <dgm:bulletEnabled val="1"/>
        </dgm:presLayoutVars>
      </dgm:prSet>
      <dgm:spPr/>
      <dgm:t>
        <a:bodyPr/>
        <a:lstStyle/>
        <a:p>
          <a:endParaRPr lang="en-US"/>
        </a:p>
      </dgm:t>
    </dgm:pt>
    <dgm:pt modelId="{71D2EEA1-29DF-45C7-A2AB-4D3DB688B0D5}" type="pres">
      <dgm:prSet presAssocID="{CDFCFB3F-3B5F-4792-BD23-D4892194589A}" presName="childText" presStyleLbl="revTx" presStyleIdx="1" presStyleCnt="3">
        <dgm:presLayoutVars>
          <dgm:bulletEnabled val="1"/>
        </dgm:presLayoutVars>
      </dgm:prSet>
      <dgm:spPr/>
      <dgm:t>
        <a:bodyPr/>
        <a:lstStyle/>
        <a:p>
          <a:endParaRPr lang="en-US"/>
        </a:p>
      </dgm:t>
    </dgm:pt>
    <dgm:pt modelId="{4A47C8CF-C48A-40EB-9247-C2D91AD901F5}" type="pres">
      <dgm:prSet presAssocID="{602F2F54-02A8-4814-82C9-7B6FFDCCDF73}" presName="parentText" presStyleLbl="node1" presStyleIdx="2" presStyleCnt="3">
        <dgm:presLayoutVars>
          <dgm:chMax val="0"/>
          <dgm:bulletEnabled val="1"/>
        </dgm:presLayoutVars>
      </dgm:prSet>
      <dgm:spPr/>
      <dgm:t>
        <a:bodyPr/>
        <a:lstStyle/>
        <a:p>
          <a:endParaRPr lang="en-US"/>
        </a:p>
      </dgm:t>
    </dgm:pt>
    <dgm:pt modelId="{7D854EA7-372F-4423-B340-3396F0AFD714}" type="pres">
      <dgm:prSet presAssocID="{602F2F54-02A8-4814-82C9-7B6FFDCCDF73}" presName="childText" presStyleLbl="revTx" presStyleIdx="2" presStyleCnt="3">
        <dgm:presLayoutVars>
          <dgm:bulletEnabled val="1"/>
        </dgm:presLayoutVars>
      </dgm:prSet>
      <dgm:spPr/>
      <dgm:t>
        <a:bodyPr/>
        <a:lstStyle/>
        <a:p>
          <a:endParaRPr lang="en-US"/>
        </a:p>
      </dgm:t>
    </dgm:pt>
  </dgm:ptLst>
  <dgm:cxnLst>
    <dgm:cxn modelId="{7B83F7AE-DA5D-441F-B3F8-929DCAF92866}" type="presOf" srcId="{C6008397-FDCD-46D0-9046-A3B33DB2D07D}" destId="{14936407-C43A-4F9B-BB00-73FC8D84E56A}" srcOrd="0" destOrd="0" presId="urn:microsoft.com/office/officeart/2005/8/layout/vList2"/>
    <dgm:cxn modelId="{9FB926E0-2472-4169-B531-B9C08A50651B}" type="presOf" srcId="{E49B20B0-0B8C-4DF5-86F2-14B4C729084D}" destId="{7253B024-FACA-49F7-BF47-C8004558261F}" srcOrd="0" destOrd="0" presId="urn:microsoft.com/office/officeart/2005/8/layout/vList2"/>
    <dgm:cxn modelId="{EBCE77F1-F27D-4E03-AE22-83786B0EFB24}" type="presOf" srcId="{D56A652F-60C7-4E30-8B75-A7451762596A}" destId="{7D854EA7-372F-4423-B340-3396F0AFD714}" srcOrd="0" destOrd="3" presId="urn:microsoft.com/office/officeart/2005/8/layout/vList2"/>
    <dgm:cxn modelId="{CA64719B-2404-410E-86B9-D25DB64EB0A7}" type="presOf" srcId="{2719ED77-E397-4ED3-969F-76178FB0D6B5}" destId="{71D2EEA1-29DF-45C7-A2AB-4D3DB688B0D5}" srcOrd="0" destOrd="2" presId="urn:microsoft.com/office/officeart/2005/8/layout/vList2"/>
    <dgm:cxn modelId="{0FF03D29-E6A9-421E-AFAE-EA93FAA18A43}" type="presOf" srcId="{F5336A45-6816-403F-860C-FCD65F322A18}" destId="{7D854EA7-372F-4423-B340-3396F0AFD714}" srcOrd="0" destOrd="4" presId="urn:microsoft.com/office/officeart/2005/8/layout/vList2"/>
    <dgm:cxn modelId="{450447D1-1BC1-4028-85EC-DC827A912D1A}" type="presOf" srcId="{835047DD-2432-45A7-BFD9-5D67FD73566C}" destId="{7D854EA7-372F-4423-B340-3396F0AFD714}" srcOrd="0" destOrd="2" presId="urn:microsoft.com/office/officeart/2005/8/layout/vList2"/>
    <dgm:cxn modelId="{F120A59C-761B-42B4-89B5-96A067C96259}" srcId="{602F2F54-02A8-4814-82C9-7B6FFDCCDF73}" destId="{D56A652F-60C7-4E30-8B75-A7451762596A}" srcOrd="3" destOrd="0" parTransId="{0046E814-ED8E-4405-B92D-0DDDE9F35087}" sibTransId="{DE8E9F1E-B606-4922-80FE-C70F537A8402}"/>
    <dgm:cxn modelId="{F4354E6E-0D1F-4603-A12F-969120FFC2EF}" type="presOf" srcId="{B4CE7F12-F25D-4811-90D8-5EE8E11317AC}" destId="{71D2EEA1-29DF-45C7-A2AB-4D3DB688B0D5}" srcOrd="0" destOrd="1" presId="urn:microsoft.com/office/officeart/2005/8/layout/vList2"/>
    <dgm:cxn modelId="{49624F63-20DD-4B9F-B790-037DD7102AD5}" type="presOf" srcId="{511EC4AF-B097-43C2-AFDE-C6E7E9672273}" destId="{7D854EA7-372F-4423-B340-3396F0AFD714}" srcOrd="0" destOrd="0" presId="urn:microsoft.com/office/officeart/2005/8/layout/vList2"/>
    <dgm:cxn modelId="{9794ACDD-EB6D-4B22-8FA3-17DB9498F27C}" srcId="{602F2F54-02A8-4814-82C9-7B6FFDCCDF73}" destId="{835047DD-2432-45A7-BFD9-5D67FD73566C}" srcOrd="2" destOrd="0" parTransId="{49387CF5-07B2-44B9-B39C-CBA44B517305}" sibTransId="{A5C1EDF5-92D8-4D72-9681-8300176BBCA6}"/>
    <dgm:cxn modelId="{C27EF2FF-3A7C-4219-8BE4-74088FA93B10}" srcId="{D509709A-005E-4965-8FE1-30ABFAD00CC5}" destId="{E49B20B0-0B8C-4DF5-86F2-14B4C729084D}" srcOrd="0" destOrd="0" parTransId="{ACBE3CAA-B9E9-4401-8853-B7FB11A84A0A}" sibTransId="{7DA20E61-4AF8-4766-96EB-4500436DC255}"/>
    <dgm:cxn modelId="{C6938791-0E23-4629-AF97-B63C0493D758}" srcId="{CDFCFB3F-3B5F-4792-BD23-D4892194589A}" destId="{B4CE7F12-F25D-4811-90D8-5EE8E11317AC}" srcOrd="1" destOrd="0" parTransId="{7785A206-E79B-41BF-AE1E-24CBB8E5EF11}" sibTransId="{B9C6186F-C868-41DE-B651-A70A29247CB7}"/>
    <dgm:cxn modelId="{0A2529D2-54E4-40FB-B99D-2C9587C1BC42}" type="presOf" srcId="{90FCEA55-6D6F-4EF0-B79A-2D64A4C8BBCD}" destId="{7D854EA7-372F-4423-B340-3396F0AFD714}" srcOrd="0" destOrd="1" presId="urn:microsoft.com/office/officeart/2005/8/layout/vList2"/>
    <dgm:cxn modelId="{2681BC7A-9EDC-414D-983D-0FF8DCB1B2CC}" srcId="{602F2F54-02A8-4814-82C9-7B6FFDCCDF73}" destId="{90FCEA55-6D6F-4EF0-B79A-2D64A4C8BBCD}" srcOrd="1" destOrd="0" parTransId="{3D45555F-AC29-4203-B520-DB45BD31A589}" sibTransId="{38D690C1-8636-44C7-B23E-D3050E9F2607}"/>
    <dgm:cxn modelId="{0E14789D-A8CB-4D9D-B6F2-878FD514CB8A}" srcId="{CDFCFB3F-3B5F-4792-BD23-D4892194589A}" destId="{2719ED77-E397-4ED3-969F-76178FB0D6B5}" srcOrd="2" destOrd="0" parTransId="{EA6069E6-583A-41D6-A31B-3FDE3DDFC309}" sibTransId="{D8D1CA95-32FF-44E8-AFF0-C0548B369942}"/>
    <dgm:cxn modelId="{E533A7CA-4B8C-4D1E-824A-4A6AF4F6E6B9}" srcId="{C6008397-FDCD-46D0-9046-A3B33DB2D07D}" destId="{D509709A-005E-4965-8FE1-30ABFAD00CC5}" srcOrd="0" destOrd="0" parTransId="{C25E383C-C8E0-4BBA-AA1B-8395F826FEFF}" sibTransId="{EE3C4E76-5B86-4F66-8258-93ED11905170}"/>
    <dgm:cxn modelId="{0FAA50BD-0EA9-47CA-B5CD-858B8278206C}" type="presOf" srcId="{CDFCFB3F-3B5F-4792-BD23-D4892194589A}" destId="{256FB0FD-775C-47EE-98EE-CA46EE39BEAA}" srcOrd="0" destOrd="0" presId="urn:microsoft.com/office/officeart/2005/8/layout/vList2"/>
    <dgm:cxn modelId="{93BA8C66-78BB-45FF-9B68-7281CABFC7FC}" srcId="{CDFCFB3F-3B5F-4792-BD23-D4892194589A}" destId="{6475BC89-5198-4681-A163-01B0E0D174C2}" srcOrd="0" destOrd="0" parTransId="{1483BE2B-206E-47A6-B932-A2CDEDC02C16}" sibTransId="{909373EC-0E90-4D8B-8561-9E28D621701D}"/>
    <dgm:cxn modelId="{BB33A29B-B867-473D-8049-85F0B1803B25}" srcId="{C6008397-FDCD-46D0-9046-A3B33DB2D07D}" destId="{602F2F54-02A8-4814-82C9-7B6FFDCCDF73}" srcOrd="2" destOrd="0" parTransId="{E5881090-39F0-4255-A84C-875A63BB6B96}" sibTransId="{8EB97512-3325-4D28-AFAC-822D9CD7AFA3}"/>
    <dgm:cxn modelId="{1E340DF7-912C-4696-85DD-EE908A757716}" type="presOf" srcId="{602F2F54-02A8-4814-82C9-7B6FFDCCDF73}" destId="{4A47C8CF-C48A-40EB-9247-C2D91AD901F5}" srcOrd="0" destOrd="0" presId="urn:microsoft.com/office/officeart/2005/8/layout/vList2"/>
    <dgm:cxn modelId="{5BA16F3D-F9A0-47D8-AAC0-C8F5498975B8}" srcId="{602F2F54-02A8-4814-82C9-7B6FFDCCDF73}" destId="{511EC4AF-B097-43C2-AFDE-C6E7E9672273}" srcOrd="0" destOrd="0" parTransId="{1DB66E69-9B7A-400F-8332-EE27B5364671}" sibTransId="{DDC408DC-EF09-4D3B-BCA8-E2F7A43DC7AF}"/>
    <dgm:cxn modelId="{01CDD7CC-67A5-4BC8-9110-80E1F4A56D31}" type="presOf" srcId="{BDFA29E1-2A02-4855-AF5E-3EFD21763355}" destId="{7253B024-FACA-49F7-BF47-C8004558261F}" srcOrd="0" destOrd="1" presId="urn:microsoft.com/office/officeart/2005/8/layout/vList2"/>
    <dgm:cxn modelId="{785C244A-AD36-4851-8505-A0D0C90D8ED0}" srcId="{C6008397-FDCD-46D0-9046-A3B33DB2D07D}" destId="{CDFCFB3F-3B5F-4792-BD23-D4892194589A}" srcOrd="1" destOrd="0" parTransId="{88C325C6-240A-47AC-89A3-71C42E3EBA90}" sibTransId="{10C42EAB-11BA-49BB-83CC-BF8114C5C07B}"/>
    <dgm:cxn modelId="{E585AA1A-95E8-4ED3-89FD-AFEAED5C4495}" srcId="{D509709A-005E-4965-8FE1-30ABFAD00CC5}" destId="{BDFA29E1-2A02-4855-AF5E-3EFD21763355}" srcOrd="1" destOrd="0" parTransId="{81C524D2-75DC-428D-89AF-2FB97C10EF09}" sibTransId="{A0027122-E9EE-4F95-AC40-9B41B098EB3B}"/>
    <dgm:cxn modelId="{E8534CB2-5C55-4EB9-B570-B09BDC277378}" srcId="{602F2F54-02A8-4814-82C9-7B6FFDCCDF73}" destId="{F5336A45-6816-403F-860C-FCD65F322A18}" srcOrd="4" destOrd="0" parTransId="{E3B97803-A75F-468B-9717-920E7263E5FF}" sibTransId="{3A85A64B-0E73-418F-B55F-BF04CD93B54B}"/>
    <dgm:cxn modelId="{33C12A01-EF90-4466-A36D-1519F090DF6F}" type="presOf" srcId="{6475BC89-5198-4681-A163-01B0E0D174C2}" destId="{71D2EEA1-29DF-45C7-A2AB-4D3DB688B0D5}" srcOrd="0" destOrd="0" presId="urn:microsoft.com/office/officeart/2005/8/layout/vList2"/>
    <dgm:cxn modelId="{D7147A3E-0636-48F3-85ED-5E0CC296304E}" type="presOf" srcId="{D509709A-005E-4965-8FE1-30ABFAD00CC5}" destId="{BF2B0072-0EBB-4598-A74D-4CB7C5C95D56}" srcOrd="0" destOrd="0" presId="urn:microsoft.com/office/officeart/2005/8/layout/vList2"/>
    <dgm:cxn modelId="{C7F509A6-2119-4506-8475-ECDCF87C2E0F}" type="presParOf" srcId="{14936407-C43A-4F9B-BB00-73FC8D84E56A}" destId="{BF2B0072-0EBB-4598-A74D-4CB7C5C95D56}" srcOrd="0" destOrd="0" presId="urn:microsoft.com/office/officeart/2005/8/layout/vList2"/>
    <dgm:cxn modelId="{F165F3FC-7DD2-4329-93FE-825498BC0477}" type="presParOf" srcId="{14936407-C43A-4F9B-BB00-73FC8D84E56A}" destId="{7253B024-FACA-49F7-BF47-C8004558261F}" srcOrd="1" destOrd="0" presId="urn:microsoft.com/office/officeart/2005/8/layout/vList2"/>
    <dgm:cxn modelId="{826AAA0D-81E2-4BF0-9B07-8FD8C4E77AAE}" type="presParOf" srcId="{14936407-C43A-4F9B-BB00-73FC8D84E56A}" destId="{256FB0FD-775C-47EE-98EE-CA46EE39BEAA}" srcOrd="2" destOrd="0" presId="urn:microsoft.com/office/officeart/2005/8/layout/vList2"/>
    <dgm:cxn modelId="{149217DA-4066-410E-A4AE-60C410D015C6}" type="presParOf" srcId="{14936407-C43A-4F9B-BB00-73FC8D84E56A}" destId="{71D2EEA1-29DF-45C7-A2AB-4D3DB688B0D5}" srcOrd="3" destOrd="0" presId="urn:microsoft.com/office/officeart/2005/8/layout/vList2"/>
    <dgm:cxn modelId="{4897DCC2-EF7D-48A2-A358-B2817824BFCA}" type="presParOf" srcId="{14936407-C43A-4F9B-BB00-73FC8D84E56A}" destId="{4A47C8CF-C48A-40EB-9247-C2D91AD901F5}" srcOrd="4" destOrd="0" presId="urn:microsoft.com/office/officeart/2005/8/layout/vList2"/>
    <dgm:cxn modelId="{A9A274BF-06C0-4E03-940E-A21782CC8F0F}" type="presParOf" srcId="{14936407-C43A-4F9B-BB00-73FC8D84E56A}" destId="{7D854EA7-372F-4423-B340-3396F0AFD714}" srcOrd="5"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0C09D2-C5B2-47BD-AC87-6F0DFCD1881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7571D3E-C7DD-4EEE-9E17-00750BA2D42D}">
      <dgm:prSet phldrT="[Text]"/>
      <dgm:spPr/>
      <dgm:t>
        <a:bodyPr/>
        <a:lstStyle/>
        <a:p>
          <a:r>
            <a:rPr lang="en-US" b="1" dirty="0" err="1" smtClean="0"/>
            <a:t>Kriteria</a:t>
          </a:r>
          <a:r>
            <a:rPr lang="en-US" b="1" dirty="0" smtClean="0"/>
            <a:t> Dumping yang </a:t>
          </a:r>
          <a:r>
            <a:rPr lang="en-US" b="1" dirty="0" err="1" smtClean="0"/>
            <a:t>Dilarang</a:t>
          </a:r>
          <a:r>
            <a:rPr lang="en-US" b="1" dirty="0" smtClean="0"/>
            <a:t> </a:t>
          </a:r>
          <a:r>
            <a:rPr lang="en-US" b="1" dirty="0" err="1" smtClean="0"/>
            <a:t>oleh</a:t>
          </a:r>
          <a:r>
            <a:rPr lang="en-US" b="1" dirty="0" smtClean="0"/>
            <a:t> WTO</a:t>
          </a:r>
          <a:endParaRPr lang="en-US" dirty="0"/>
        </a:p>
      </dgm:t>
    </dgm:pt>
    <dgm:pt modelId="{7608FC09-3458-4E3D-85B9-EC446E5C9FE6}" type="parTrans" cxnId="{66BE8005-EC04-44A2-AB98-179F5664456A}">
      <dgm:prSet/>
      <dgm:spPr/>
      <dgm:t>
        <a:bodyPr/>
        <a:lstStyle/>
        <a:p>
          <a:endParaRPr lang="en-US"/>
        </a:p>
      </dgm:t>
    </dgm:pt>
    <dgm:pt modelId="{1E509A69-BA03-4FDF-818E-2436135BCA30}" type="sibTrans" cxnId="{66BE8005-EC04-44A2-AB98-179F5664456A}">
      <dgm:prSet/>
      <dgm:spPr/>
      <dgm:t>
        <a:bodyPr/>
        <a:lstStyle/>
        <a:p>
          <a:endParaRPr lang="en-US"/>
        </a:p>
      </dgm:t>
    </dgm:pt>
    <dgm:pt modelId="{A4B85F5A-3E70-48FB-8C69-328398BAEB1D}">
      <dgm:prSet phldrT="[Text]"/>
      <dgm:spPr/>
      <dgm:t>
        <a:bodyPr/>
        <a:lstStyle/>
        <a:p>
          <a:r>
            <a:rPr lang="en-US" dirty="0" err="1" smtClean="0"/>
            <a:t>Sehingga</a:t>
          </a:r>
          <a:r>
            <a:rPr lang="en-US" dirty="0" smtClean="0"/>
            <a:t> </a:t>
          </a:r>
          <a:r>
            <a:rPr lang="en-US" dirty="0" err="1" smtClean="0"/>
            <a:t>dalam</a:t>
          </a:r>
          <a:r>
            <a:rPr lang="en-US" dirty="0" smtClean="0"/>
            <a:t> </a:t>
          </a:r>
          <a:r>
            <a:rPr lang="en-US" dirty="0" err="1" smtClean="0"/>
            <a:t>hukum</a:t>
          </a:r>
          <a:r>
            <a:rPr lang="en-US" dirty="0" smtClean="0"/>
            <a:t> </a:t>
          </a:r>
          <a:r>
            <a:rPr lang="en-US" dirty="0" err="1" smtClean="0"/>
            <a:t>nasional</a:t>
          </a:r>
          <a:r>
            <a:rPr lang="en-US" dirty="0" smtClean="0"/>
            <a:t> </a:t>
          </a:r>
          <a:r>
            <a:rPr lang="en-US" dirty="0" err="1" smtClean="0"/>
            <a:t>di</a:t>
          </a:r>
          <a:r>
            <a:rPr lang="en-US" dirty="0" smtClean="0"/>
            <a:t> Indonesia </a:t>
          </a:r>
          <a:r>
            <a:rPr lang="en-US" dirty="0" err="1" smtClean="0"/>
            <a:t>diatur</a:t>
          </a:r>
          <a:r>
            <a:rPr lang="en-US" dirty="0" smtClean="0"/>
            <a:t> </a:t>
          </a:r>
          <a:r>
            <a:rPr lang="en-US" dirty="0" err="1" smtClean="0"/>
            <a:t>dalam</a:t>
          </a:r>
          <a:r>
            <a:rPr lang="en-US" dirty="0" smtClean="0"/>
            <a:t> :</a:t>
          </a:r>
          <a:endParaRPr lang="en-US" dirty="0"/>
        </a:p>
      </dgm:t>
    </dgm:pt>
    <dgm:pt modelId="{37FB4AE4-ABBD-421B-9CD9-99E70BF855DA}" type="parTrans" cxnId="{8063A42A-F68E-4E35-B841-99D05C620E95}">
      <dgm:prSet/>
      <dgm:spPr/>
      <dgm:t>
        <a:bodyPr/>
        <a:lstStyle/>
        <a:p>
          <a:endParaRPr lang="en-US"/>
        </a:p>
      </dgm:t>
    </dgm:pt>
    <dgm:pt modelId="{2512FFBF-A0BE-41AF-8E3C-D119B9899896}" type="sibTrans" cxnId="{8063A42A-F68E-4E35-B841-99D05C620E95}">
      <dgm:prSet/>
      <dgm:spPr/>
      <dgm:t>
        <a:bodyPr/>
        <a:lstStyle/>
        <a:p>
          <a:endParaRPr lang="en-US"/>
        </a:p>
      </dgm:t>
    </dgm:pt>
    <dgm:pt modelId="{07F1D25E-C174-4F81-85C5-689571B0F365}">
      <dgm:prSet phldrT="[Text]"/>
      <dgm:spPr/>
      <dgm:t>
        <a:bodyPr/>
        <a:lstStyle/>
        <a:p>
          <a:r>
            <a:rPr lang="en-US" dirty="0" err="1" smtClean="0"/>
            <a:t>Harus</a:t>
          </a:r>
          <a:r>
            <a:rPr lang="en-US" dirty="0" smtClean="0"/>
            <a:t> </a:t>
          </a:r>
          <a:r>
            <a:rPr lang="en-US" dirty="0" err="1" smtClean="0"/>
            <a:t>ada</a:t>
          </a:r>
          <a:r>
            <a:rPr lang="en-US" dirty="0" smtClean="0"/>
            <a:t> </a:t>
          </a:r>
          <a:r>
            <a:rPr lang="en-US" dirty="0" err="1" smtClean="0"/>
            <a:t>tindakan</a:t>
          </a:r>
          <a:r>
            <a:rPr lang="en-US" dirty="0" smtClean="0"/>
            <a:t> dumping yang LTFV (</a:t>
          </a:r>
          <a:r>
            <a:rPr lang="en-US" i="1" dirty="0" smtClean="0"/>
            <a:t>less than fair value</a:t>
          </a:r>
          <a:r>
            <a:rPr lang="en-US" dirty="0" smtClean="0"/>
            <a:t>)</a:t>
          </a:r>
          <a:endParaRPr lang="en-US" dirty="0"/>
        </a:p>
      </dgm:t>
    </dgm:pt>
    <dgm:pt modelId="{AF34D20F-5695-477D-A792-B8BD0D71D36D}" type="parTrans" cxnId="{3097F5E9-1257-4779-A0BD-43979AC86FCB}">
      <dgm:prSet/>
      <dgm:spPr/>
      <dgm:t>
        <a:bodyPr/>
        <a:lstStyle/>
        <a:p>
          <a:endParaRPr lang="en-US"/>
        </a:p>
      </dgm:t>
    </dgm:pt>
    <dgm:pt modelId="{E8E2F870-DA05-4E71-8983-C167DE3E99F7}" type="sibTrans" cxnId="{3097F5E9-1257-4779-A0BD-43979AC86FCB}">
      <dgm:prSet/>
      <dgm:spPr/>
      <dgm:t>
        <a:bodyPr/>
        <a:lstStyle/>
        <a:p>
          <a:endParaRPr lang="en-US"/>
        </a:p>
      </dgm:t>
    </dgm:pt>
    <dgm:pt modelId="{B5D691F3-F2FB-4C8C-9567-45A0238DADE8}">
      <dgm:prSet/>
      <dgm:spPr/>
      <dgm:t>
        <a:bodyPr/>
        <a:lstStyle/>
        <a:p>
          <a:r>
            <a:rPr lang="en-US" dirty="0" err="1" smtClean="0"/>
            <a:t>Harus</a:t>
          </a:r>
          <a:r>
            <a:rPr lang="en-US" dirty="0" smtClean="0"/>
            <a:t> </a:t>
          </a:r>
          <a:r>
            <a:rPr lang="en-US" dirty="0" err="1" smtClean="0"/>
            <a:t>ada</a:t>
          </a:r>
          <a:r>
            <a:rPr lang="en-US" dirty="0" smtClean="0"/>
            <a:t> </a:t>
          </a:r>
          <a:r>
            <a:rPr lang="en-US" dirty="0" err="1" smtClean="0"/>
            <a:t>kerugian</a:t>
          </a:r>
          <a:r>
            <a:rPr lang="en-US" dirty="0" smtClean="0"/>
            <a:t> material </a:t>
          </a:r>
          <a:r>
            <a:rPr lang="en-US" dirty="0" err="1" smtClean="0"/>
            <a:t>di</a:t>
          </a:r>
          <a:r>
            <a:rPr lang="en-US" dirty="0" smtClean="0"/>
            <a:t> </a:t>
          </a:r>
          <a:r>
            <a:rPr lang="en-US" dirty="0" err="1" smtClean="0"/>
            <a:t>negara</a:t>
          </a:r>
          <a:r>
            <a:rPr lang="en-US" dirty="0" smtClean="0"/>
            <a:t> </a:t>
          </a:r>
          <a:r>
            <a:rPr lang="en-US" dirty="0" err="1" smtClean="0"/>
            <a:t>importir</a:t>
          </a:r>
          <a:endParaRPr lang="en-US" dirty="0"/>
        </a:p>
      </dgm:t>
    </dgm:pt>
    <dgm:pt modelId="{6A9364AD-8F8B-4E50-AF22-B35552288A76}" type="parTrans" cxnId="{3090D8CD-E9D8-4D6E-979B-7BDAE4399BA6}">
      <dgm:prSet/>
      <dgm:spPr/>
      <dgm:t>
        <a:bodyPr/>
        <a:lstStyle/>
        <a:p>
          <a:endParaRPr lang="en-US"/>
        </a:p>
      </dgm:t>
    </dgm:pt>
    <dgm:pt modelId="{2910CA05-086E-403A-99AD-8F5C8896494E}" type="sibTrans" cxnId="{3090D8CD-E9D8-4D6E-979B-7BDAE4399BA6}">
      <dgm:prSet/>
      <dgm:spPr/>
      <dgm:t>
        <a:bodyPr/>
        <a:lstStyle/>
        <a:p>
          <a:endParaRPr lang="en-US"/>
        </a:p>
      </dgm:t>
    </dgm:pt>
    <dgm:pt modelId="{DE12D085-9619-4324-8607-E5AE5D250759}">
      <dgm:prSet/>
      <dgm:spPr/>
      <dgm:t>
        <a:bodyPr/>
        <a:lstStyle/>
        <a:p>
          <a:r>
            <a:rPr lang="en-US" dirty="0" err="1" smtClean="0"/>
            <a:t>Adanya</a:t>
          </a:r>
          <a:r>
            <a:rPr lang="en-US" dirty="0" smtClean="0"/>
            <a:t> </a:t>
          </a:r>
          <a:r>
            <a:rPr lang="en-US" dirty="0" err="1" smtClean="0"/>
            <a:t>hubungan</a:t>
          </a:r>
          <a:r>
            <a:rPr lang="en-US" dirty="0" smtClean="0"/>
            <a:t> </a:t>
          </a:r>
          <a:r>
            <a:rPr lang="en-US" dirty="0" err="1" smtClean="0"/>
            <a:t>sebab</a:t>
          </a:r>
          <a:r>
            <a:rPr lang="en-US" dirty="0" smtClean="0"/>
            <a:t> </a:t>
          </a:r>
          <a:r>
            <a:rPr lang="en-US" dirty="0" err="1" smtClean="0"/>
            <a:t>akibat</a:t>
          </a:r>
          <a:r>
            <a:rPr lang="en-US" dirty="0" smtClean="0"/>
            <a:t> </a:t>
          </a:r>
          <a:r>
            <a:rPr lang="en-US" dirty="0" err="1" smtClean="0"/>
            <a:t>antara</a:t>
          </a:r>
          <a:r>
            <a:rPr lang="en-US" dirty="0" smtClean="0"/>
            <a:t> </a:t>
          </a:r>
          <a:r>
            <a:rPr lang="en-US" dirty="0" err="1" smtClean="0"/>
            <a:t>harga</a:t>
          </a:r>
          <a:r>
            <a:rPr lang="en-US" dirty="0" smtClean="0"/>
            <a:t> dumping </a:t>
          </a:r>
          <a:r>
            <a:rPr lang="en-US" dirty="0" err="1" smtClean="0"/>
            <a:t>dengan</a:t>
          </a:r>
          <a:r>
            <a:rPr lang="en-US" dirty="0" smtClean="0"/>
            <a:t> </a:t>
          </a:r>
          <a:r>
            <a:rPr lang="en-US" dirty="0" err="1" smtClean="0"/>
            <a:t>kerugian</a:t>
          </a:r>
          <a:r>
            <a:rPr lang="en-US" dirty="0" smtClean="0"/>
            <a:t> yang </a:t>
          </a:r>
          <a:r>
            <a:rPr lang="en-US" dirty="0" err="1" smtClean="0"/>
            <a:t>terjadi</a:t>
          </a:r>
          <a:r>
            <a:rPr lang="en-US" dirty="0" smtClean="0"/>
            <a:t>.</a:t>
          </a:r>
          <a:endParaRPr lang="en-US" dirty="0"/>
        </a:p>
      </dgm:t>
    </dgm:pt>
    <dgm:pt modelId="{B753C5E1-5909-4037-845B-599032002026}" type="parTrans" cxnId="{0A9B3A50-5BDD-4377-8FDB-83E527FCCD2B}">
      <dgm:prSet/>
      <dgm:spPr/>
      <dgm:t>
        <a:bodyPr/>
        <a:lstStyle/>
        <a:p>
          <a:endParaRPr lang="en-US"/>
        </a:p>
      </dgm:t>
    </dgm:pt>
    <dgm:pt modelId="{1AA189DD-4871-4A15-9424-79F0F2FD688E}" type="sibTrans" cxnId="{0A9B3A50-5BDD-4377-8FDB-83E527FCCD2B}">
      <dgm:prSet/>
      <dgm:spPr/>
      <dgm:t>
        <a:bodyPr/>
        <a:lstStyle/>
        <a:p>
          <a:endParaRPr lang="en-US"/>
        </a:p>
      </dgm:t>
    </dgm:pt>
    <dgm:pt modelId="{3DA5E875-744B-41BE-B3EC-5DEB2C3087D3}">
      <dgm:prSet/>
      <dgm:spPr/>
      <dgm:t>
        <a:bodyPr/>
        <a:lstStyle/>
        <a:p>
          <a:r>
            <a:rPr lang="en-US" dirty="0" err="1" smtClean="0"/>
            <a:t>Seandainya</a:t>
          </a:r>
          <a:r>
            <a:rPr lang="en-US" dirty="0" smtClean="0"/>
            <a:t> </a:t>
          </a:r>
          <a:r>
            <a:rPr lang="en-US" dirty="0" err="1" smtClean="0"/>
            <a:t>terjadi</a:t>
          </a:r>
          <a:r>
            <a:rPr lang="en-US" dirty="0" smtClean="0"/>
            <a:t> dumping yang </a:t>
          </a:r>
          <a:r>
            <a:rPr lang="en-US" i="1" dirty="0" smtClean="0"/>
            <a:t>less than fair value </a:t>
          </a:r>
          <a:r>
            <a:rPr lang="en-US" dirty="0" err="1" smtClean="0"/>
            <a:t>tetapi</a:t>
          </a:r>
          <a:r>
            <a:rPr lang="en-US" dirty="0" smtClean="0"/>
            <a:t> </a:t>
          </a:r>
          <a:r>
            <a:rPr lang="en-US" dirty="0" err="1" smtClean="0"/>
            <a:t>tidak</a:t>
          </a:r>
          <a:r>
            <a:rPr lang="en-US" dirty="0" smtClean="0"/>
            <a:t> </a:t>
          </a:r>
          <a:r>
            <a:rPr lang="en-US" dirty="0" err="1" smtClean="0"/>
            <a:t>menimbulkan</a:t>
          </a:r>
          <a:r>
            <a:rPr lang="en-US" dirty="0" smtClean="0"/>
            <a:t> </a:t>
          </a:r>
          <a:r>
            <a:rPr lang="en-US" dirty="0" err="1" smtClean="0"/>
            <a:t>kerugian</a:t>
          </a:r>
          <a:r>
            <a:rPr lang="en-US" dirty="0" smtClean="0"/>
            <a:t>, </a:t>
          </a:r>
          <a:r>
            <a:rPr lang="en-US" dirty="0" err="1" smtClean="0"/>
            <a:t>maka</a:t>
          </a:r>
          <a:r>
            <a:rPr lang="en-US" dirty="0" smtClean="0"/>
            <a:t> dumping </a:t>
          </a:r>
          <a:r>
            <a:rPr lang="en-US" dirty="0" err="1" smtClean="0"/>
            <a:t>tersebut</a:t>
          </a:r>
          <a:r>
            <a:rPr lang="en-US" dirty="0" smtClean="0"/>
            <a:t> </a:t>
          </a:r>
          <a:r>
            <a:rPr lang="en-US" dirty="0" err="1" smtClean="0"/>
            <a:t>tidak</a:t>
          </a:r>
          <a:r>
            <a:rPr lang="en-US" dirty="0" smtClean="0"/>
            <a:t> </a:t>
          </a:r>
          <a:r>
            <a:rPr lang="en-US" dirty="0" err="1" smtClean="0"/>
            <a:t>dilarang</a:t>
          </a:r>
          <a:r>
            <a:rPr lang="en-US" dirty="0" smtClean="0"/>
            <a:t> </a:t>
          </a:r>
          <a:r>
            <a:rPr lang="en-US" dirty="0" err="1" smtClean="0"/>
            <a:t>oleh</a:t>
          </a:r>
          <a:r>
            <a:rPr lang="en-US" dirty="0" smtClean="0"/>
            <a:t> WTO</a:t>
          </a:r>
          <a:endParaRPr lang="en-US" dirty="0"/>
        </a:p>
      </dgm:t>
    </dgm:pt>
    <dgm:pt modelId="{94523E43-020D-406C-971C-F32DF46EB841}" type="parTrans" cxnId="{646C3AD6-1E49-45C7-A8B9-F9BDCBEF9116}">
      <dgm:prSet/>
      <dgm:spPr/>
      <dgm:t>
        <a:bodyPr/>
        <a:lstStyle/>
        <a:p>
          <a:endParaRPr lang="en-US"/>
        </a:p>
      </dgm:t>
    </dgm:pt>
    <dgm:pt modelId="{C0E5C4E0-22EE-4AA3-B2EC-06BD1E2C1F00}" type="sibTrans" cxnId="{646C3AD6-1E49-45C7-A8B9-F9BDCBEF9116}">
      <dgm:prSet/>
      <dgm:spPr/>
      <dgm:t>
        <a:bodyPr/>
        <a:lstStyle/>
        <a:p>
          <a:endParaRPr lang="en-US"/>
        </a:p>
      </dgm:t>
    </dgm:pt>
    <dgm:pt modelId="{3282F931-0AB9-44FA-8D64-2F4AD75D4BFE}">
      <dgm:prSet phldrT="[Text]"/>
      <dgm:spPr/>
      <dgm:t>
        <a:bodyPr/>
        <a:lstStyle/>
        <a:p>
          <a:r>
            <a:rPr lang="en-US" b="1" dirty="0" err="1" smtClean="0"/>
            <a:t>Pengaturan</a:t>
          </a:r>
          <a:r>
            <a:rPr lang="en-US" b="1" dirty="0" smtClean="0"/>
            <a:t> </a:t>
          </a:r>
          <a:r>
            <a:rPr lang="en-US" b="1" dirty="0" err="1" smtClean="0"/>
            <a:t>dalam</a:t>
          </a:r>
          <a:r>
            <a:rPr lang="en-US" b="1" dirty="0" smtClean="0"/>
            <a:t> </a:t>
          </a:r>
          <a:r>
            <a:rPr lang="en-US" b="1" dirty="0" err="1" smtClean="0"/>
            <a:t>Hukum</a:t>
          </a:r>
          <a:r>
            <a:rPr lang="en-US" b="1" dirty="0" smtClean="0"/>
            <a:t> </a:t>
          </a:r>
          <a:r>
            <a:rPr lang="en-US" b="1" dirty="0" err="1" smtClean="0"/>
            <a:t>Nasional</a:t>
          </a:r>
          <a:r>
            <a:rPr lang="en-US" b="1" dirty="0" smtClean="0"/>
            <a:t> Indonesia</a:t>
          </a:r>
          <a:endParaRPr lang="en-US" dirty="0"/>
        </a:p>
      </dgm:t>
    </dgm:pt>
    <dgm:pt modelId="{7DD3C78F-C29C-4E55-8F48-60FF61B40A5F}" type="parTrans" cxnId="{38019C64-2FB6-4A50-8CD2-17385BFBFEAB}">
      <dgm:prSet/>
      <dgm:spPr/>
      <dgm:t>
        <a:bodyPr/>
        <a:lstStyle/>
        <a:p>
          <a:endParaRPr lang="en-US"/>
        </a:p>
      </dgm:t>
    </dgm:pt>
    <dgm:pt modelId="{086D7413-057D-4791-800A-A80434FE7DB9}" type="sibTrans" cxnId="{38019C64-2FB6-4A50-8CD2-17385BFBFEAB}">
      <dgm:prSet/>
      <dgm:spPr/>
      <dgm:t>
        <a:bodyPr/>
        <a:lstStyle/>
        <a:p>
          <a:endParaRPr lang="en-US"/>
        </a:p>
      </dgm:t>
    </dgm:pt>
    <dgm:pt modelId="{57863087-4E44-47B5-A2D1-5CA45EEB0D2C}">
      <dgm:prSet phldrT="[Text]"/>
      <dgm:spPr/>
      <dgm:t>
        <a:bodyPr/>
        <a:lstStyle/>
        <a:p>
          <a:r>
            <a:rPr lang="en-US" dirty="0" err="1" smtClean="0"/>
            <a:t>Pengaturan</a:t>
          </a:r>
          <a:r>
            <a:rPr lang="en-US" dirty="0" smtClean="0"/>
            <a:t> anti-dumping </a:t>
          </a:r>
          <a:r>
            <a:rPr lang="en-US" dirty="0" err="1" smtClean="0"/>
            <a:t>dalam</a:t>
          </a:r>
          <a:r>
            <a:rPr lang="en-US" dirty="0" smtClean="0"/>
            <a:t> </a:t>
          </a:r>
          <a:r>
            <a:rPr lang="en-US" dirty="0" err="1" smtClean="0"/>
            <a:t>hukum</a:t>
          </a:r>
          <a:r>
            <a:rPr lang="en-US" dirty="0" smtClean="0"/>
            <a:t> </a:t>
          </a:r>
          <a:r>
            <a:rPr lang="en-US" dirty="0" err="1" smtClean="0"/>
            <a:t>nasional</a:t>
          </a:r>
          <a:r>
            <a:rPr lang="en-US" dirty="0" smtClean="0"/>
            <a:t> Indonesia </a:t>
          </a:r>
          <a:r>
            <a:rPr lang="en-US" dirty="0" err="1" smtClean="0"/>
            <a:t>sebagai</a:t>
          </a:r>
          <a:r>
            <a:rPr lang="en-US" dirty="0" smtClean="0"/>
            <a:t> </a:t>
          </a:r>
          <a:r>
            <a:rPr lang="en-US" dirty="0" err="1" smtClean="0"/>
            <a:t>tindak</a:t>
          </a:r>
          <a:r>
            <a:rPr lang="en-US" dirty="0" smtClean="0"/>
            <a:t> </a:t>
          </a:r>
          <a:r>
            <a:rPr lang="en-US" dirty="0" err="1" smtClean="0"/>
            <a:t>lanjut</a:t>
          </a:r>
          <a:r>
            <a:rPr lang="en-US" dirty="0" smtClean="0"/>
            <a:t> </a:t>
          </a:r>
          <a:r>
            <a:rPr lang="en-US" dirty="0" err="1" smtClean="0"/>
            <a:t>dari</a:t>
          </a:r>
          <a:r>
            <a:rPr lang="en-US" dirty="0" smtClean="0"/>
            <a:t> </a:t>
          </a:r>
          <a:r>
            <a:rPr lang="en-US" dirty="0" err="1" smtClean="0"/>
            <a:t>ratifikasi</a:t>
          </a:r>
          <a:r>
            <a:rPr lang="en-US" dirty="0" smtClean="0"/>
            <a:t> </a:t>
          </a:r>
          <a:r>
            <a:rPr lang="en-US" dirty="0" err="1" smtClean="0"/>
            <a:t>Persetujuan</a:t>
          </a:r>
          <a:r>
            <a:rPr lang="en-US" dirty="0" smtClean="0"/>
            <a:t> </a:t>
          </a:r>
          <a:r>
            <a:rPr lang="en-US" dirty="0" err="1" smtClean="0"/>
            <a:t>pembentukan</a:t>
          </a:r>
          <a:r>
            <a:rPr lang="en-US" dirty="0" smtClean="0"/>
            <a:t> WTO </a:t>
          </a:r>
          <a:r>
            <a:rPr lang="en-US" dirty="0" err="1" smtClean="0"/>
            <a:t>melalui</a:t>
          </a:r>
          <a:r>
            <a:rPr lang="en-US" dirty="0" smtClean="0"/>
            <a:t> UU </a:t>
          </a:r>
          <a:r>
            <a:rPr lang="en-US" dirty="0" err="1" smtClean="0"/>
            <a:t>Nomor</a:t>
          </a:r>
          <a:r>
            <a:rPr lang="en-US" dirty="0" smtClean="0"/>
            <a:t> 7 </a:t>
          </a:r>
          <a:r>
            <a:rPr lang="en-US" dirty="0" err="1" smtClean="0"/>
            <a:t>Tahun</a:t>
          </a:r>
          <a:r>
            <a:rPr lang="en-US" dirty="0" smtClean="0"/>
            <a:t> 1994 </a:t>
          </a:r>
          <a:r>
            <a:rPr lang="en-US" dirty="0" err="1" smtClean="0"/>
            <a:t>ternyata</a:t>
          </a:r>
          <a:r>
            <a:rPr lang="en-US" dirty="0" smtClean="0"/>
            <a:t> </a:t>
          </a:r>
          <a:r>
            <a:rPr lang="en-US" dirty="0" err="1" smtClean="0"/>
            <a:t>belum</a:t>
          </a:r>
          <a:r>
            <a:rPr lang="en-US" dirty="0" smtClean="0"/>
            <a:t> </a:t>
          </a:r>
          <a:r>
            <a:rPr lang="en-US" dirty="0" err="1" smtClean="0"/>
            <a:t>terdapat</a:t>
          </a:r>
          <a:r>
            <a:rPr lang="en-US" dirty="0" smtClean="0"/>
            <a:t> </a:t>
          </a:r>
          <a:r>
            <a:rPr lang="en-US" dirty="0" err="1" smtClean="0"/>
            <a:t>pengaturannya</a:t>
          </a:r>
          <a:endParaRPr lang="en-US" dirty="0"/>
        </a:p>
      </dgm:t>
    </dgm:pt>
    <dgm:pt modelId="{F6F0536E-0B2E-4159-BD15-6005E4FFEF65}" type="parTrans" cxnId="{30AFBC42-9B54-41FE-8589-A27189D5A675}">
      <dgm:prSet/>
      <dgm:spPr/>
    </dgm:pt>
    <dgm:pt modelId="{B095B2C4-511C-40CA-8059-E99AF63FF1B4}" type="sibTrans" cxnId="{30AFBC42-9B54-41FE-8589-A27189D5A675}">
      <dgm:prSet/>
      <dgm:spPr/>
    </dgm:pt>
    <dgm:pt modelId="{FC8AC504-D17E-416C-961A-B588C55BDC6F}">
      <dgm:prSet/>
      <dgm:spPr/>
      <dgm:t>
        <a:bodyPr/>
        <a:lstStyle/>
        <a:p>
          <a:r>
            <a:rPr lang="en-US" dirty="0" smtClean="0"/>
            <a:t>UU No. 10 </a:t>
          </a:r>
          <a:r>
            <a:rPr lang="en-US" dirty="0" err="1" smtClean="0"/>
            <a:t>Tahun</a:t>
          </a:r>
          <a:r>
            <a:rPr lang="en-US" dirty="0" smtClean="0"/>
            <a:t> 1995 </a:t>
          </a:r>
          <a:r>
            <a:rPr lang="en-US" dirty="0" err="1" smtClean="0"/>
            <a:t>tentang</a:t>
          </a:r>
          <a:r>
            <a:rPr lang="en-US" dirty="0" smtClean="0"/>
            <a:t> </a:t>
          </a:r>
          <a:r>
            <a:rPr lang="en-US" dirty="0" err="1" smtClean="0"/>
            <a:t>Kepabeanan</a:t>
          </a:r>
          <a:endParaRPr lang="en-US" dirty="0"/>
        </a:p>
      </dgm:t>
    </dgm:pt>
    <dgm:pt modelId="{0C07A111-E543-4D77-B123-E197F76ABECA}" type="parTrans" cxnId="{16FC0815-137E-4D99-AC7A-B87CCB195F98}">
      <dgm:prSet/>
      <dgm:spPr/>
      <dgm:t>
        <a:bodyPr/>
        <a:lstStyle/>
        <a:p>
          <a:endParaRPr lang="en-US"/>
        </a:p>
      </dgm:t>
    </dgm:pt>
    <dgm:pt modelId="{BCA30890-62FA-492B-8886-D86BCEEEAEDF}" type="sibTrans" cxnId="{16FC0815-137E-4D99-AC7A-B87CCB195F98}">
      <dgm:prSet/>
      <dgm:spPr/>
      <dgm:t>
        <a:bodyPr/>
        <a:lstStyle/>
        <a:p>
          <a:endParaRPr lang="en-US"/>
        </a:p>
      </dgm:t>
    </dgm:pt>
    <dgm:pt modelId="{4AADA718-F2C3-4CF7-804D-423FA1B4328D}">
      <dgm:prSet/>
      <dgm:spPr/>
      <dgm:t>
        <a:bodyPr/>
        <a:lstStyle/>
        <a:p>
          <a:r>
            <a:rPr lang="en-US" dirty="0" err="1" smtClean="0"/>
            <a:t>Peraturan</a:t>
          </a:r>
          <a:r>
            <a:rPr lang="en-US" dirty="0" smtClean="0"/>
            <a:t> </a:t>
          </a:r>
          <a:r>
            <a:rPr lang="en-US" dirty="0" err="1" smtClean="0"/>
            <a:t>Pemerintah</a:t>
          </a:r>
          <a:r>
            <a:rPr lang="en-US" dirty="0" smtClean="0"/>
            <a:t> No. 34 </a:t>
          </a:r>
          <a:r>
            <a:rPr lang="en-US" dirty="0" err="1" smtClean="0"/>
            <a:t>Tahun</a:t>
          </a:r>
          <a:r>
            <a:rPr lang="en-US" dirty="0" smtClean="0"/>
            <a:t> 1996 </a:t>
          </a:r>
          <a:r>
            <a:rPr lang="en-US" dirty="0" err="1" smtClean="0"/>
            <a:t>tentang</a:t>
          </a:r>
          <a:r>
            <a:rPr lang="en-US" dirty="0" smtClean="0"/>
            <a:t> Bea </a:t>
          </a:r>
          <a:r>
            <a:rPr lang="en-US" dirty="0" err="1" smtClean="0"/>
            <a:t>Masuk</a:t>
          </a:r>
          <a:r>
            <a:rPr lang="en-US" dirty="0" smtClean="0"/>
            <a:t> Anti Dumping </a:t>
          </a:r>
          <a:r>
            <a:rPr lang="en-US" dirty="0" err="1" smtClean="0"/>
            <a:t>dan</a:t>
          </a:r>
          <a:r>
            <a:rPr lang="en-US" dirty="0" smtClean="0"/>
            <a:t> Bea </a:t>
          </a:r>
          <a:r>
            <a:rPr lang="en-US" dirty="0" err="1" smtClean="0"/>
            <a:t>Masuk</a:t>
          </a:r>
          <a:r>
            <a:rPr lang="en-US" dirty="0" smtClean="0"/>
            <a:t> </a:t>
          </a:r>
          <a:r>
            <a:rPr lang="en-US" dirty="0" err="1" smtClean="0"/>
            <a:t>Imbalan</a:t>
          </a:r>
          <a:endParaRPr lang="en-US" dirty="0"/>
        </a:p>
      </dgm:t>
    </dgm:pt>
    <dgm:pt modelId="{F2C25E33-F418-48A4-A736-FC4E9C17DDFE}" type="parTrans" cxnId="{2EE16127-B68C-4B5A-AAE3-E76563148F82}">
      <dgm:prSet/>
      <dgm:spPr/>
      <dgm:t>
        <a:bodyPr/>
        <a:lstStyle/>
        <a:p>
          <a:endParaRPr lang="en-US"/>
        </a:p>
      </dgm:t>
    </dgm:pt>
    <dgm:pt modelId="{996091ED-B0E1-42E6-8789-318D5A7F3BB8}" type="sibTrans" cxnId="{2EE16127-B68C-4B5A-AAE3-E76563148F82}">
      <dgm:prSet/>
      <dgm:spPr/>
      <dgm:t>
        <a:bodyPr/>
        <a:lstStyle/>
        <a:p>
          <a:endParaRPr lang="en-US"/>
        </a:p>
      </dgm:t>
    </dgm:pt>
    <dgm:pt modelId="{F863296A-038E-4821-A8CB-A49FEEAFF04A}">
      <dgm:prSet/>
      <dgm:spPr/>
      <dgm:t>
        <a:bodyPr/>
        <a:lstStyle/>
        <a:p>
          <a:r>
            <a:rPr lang="en-US" dirty="0" err="1" smtClean="0"/>
            <a:t>Keputusan</a:t>
          </a:r>
          <a:r>
            <a:rPr lang="en-US" dirty="0" smtClean="0"/>
            <a:t> </a:t>
          </a:r>
          <a:r>
            <a:rPr lang="en-US" dirty="0" err="1" smtClean="0"/>
            <a:t>Menteri</a:t>
          </a:r>
          <a:r>
            <a:rPr lang="en-US" dirty="0" smtClean="0"/>
            <a:t> </a:t>
          </a:r>
          <a:r>
            <a:rPr lang="en-US" dirty="0" err="1" smtClean="0"/>
            <a:t>Perindustrian</a:t>
          </a:r>
          <a:r>
            <a:rPr lang="en-US" dirty="0" smtClean="0"/>
            <a:t> </a:t>
          </a:r>
          <a:r>
            <a:rPr lang="en-US" dirty="0" err="1" smtClean="0"/>
            <a:t>dan</a:t>
          </a:r>
          <a:r>
            <a:rPr lang="en-US" dirty="0" smtClean="0"/>
            <a:t> </a:t>
          </a:r>
          <a:r>
            <a:rPr lang="en-US" dirty="0" err="1" smtClean="0"/>
            <a:t>Perdagangan</a:t>
          </a:r>
          <a:r>
            <a:rPr lang="en-US" dirty="0" smtClean="0"/>
            <a:t> </a:t>
          </a:r>
          <a:r>
            <a:rPr lang="en-US" dirty="0" err="1" smtClean="0"/>
            <a:t>Nomor</a:t>
          </a:r>
          <a:r>
            <a:rPr lang="en-US" dirty="0" smtClean="0"/>
            <a:t> : 430/MPP/</a:t>
          </a:r>
          <a:r>
            <a:rPr lang="en-US" dirty="0" err="1" smtClean="0"/>
            <a:t>Kep</a:t>
          </a:r>
          <a:r>
            <a:rPr lang="en-US" dirty="0" smtClean="0"/>
            <a:t>/9/1999 </a:t>
          </a:r>
          <a:r>
            <a:rPr lang="en-US" dirty="0" err="1" smtClean="0"/>
            <a:t>tentang</a:t>
          </a:r>
          <a:r>
            <a:rPr lang="en-US" dirty="0" smtClean="0"/>
            <a:t> </a:t>
          </a:r>
          <a:r>
            <a:rPr lang="en-US" dirty="0" err="1" smtClean="0"/>
            <a:t>Komite</a:t>
          </a:r>
          <a:r>
            <a:rPr lang="en-US" dirty="0" smtClean="0"/>
            <a:t> Antidumping Indonesia </a:t>
          </a:r>
          <a:r>
            <a:rPr lang="en-US" dirty="0" err="1" smtClean="0"/>
            <a:t>dan</a:t>
          </a:r>
          <a:r>
            <a:rPr lang="en-US" dirty="0" smtClean="0"/>
            <a:t> Tim </a:t>
          </a:r>
          <a:r>
            <a:rPr lang="en-US" dirty="0" err="1" smtClean="0"/>
            <a:t>Operasional</a:t>
          </a:r>
          <a:r>
            <a:rPr lang="en-US" dirty="0" smtClean="0"/>
            <a:t> Antidumping</a:t>
          </a:r>
          <a:endParaRPr lang="en-US" dirty="0"/>
        </a:p>
      </dgm:t>
    </dgm:pt>
    <dgm:pt modelId="{817EC3CD-CC78-43BF-9128-8CEC6866E86E}" type="parTrans" cxnId="{DDD1D189-B453-4259-872F-C921610058BD}">
      <dgm:prSet/>
      <dgm:spPr/>
      <dgm:t>
        <a:bodyPr/>
        <a:lstStyle/>
        <a:p>
          <a:endParaRPr lang="en-US"/>
        </a:p>
      </dgm:t>
    </dgm:pt>
    <dgm:pt modelId="{CD42B145-6AB0-4EFB-9B1B-87EA3F800CFB}" type="sibTrans" cxnId="{DDD1D189-B453-4259-872F-C921610058BD}">
      <dgm:prSet/>
      <dgm:spPr/>
      <dgm:t>
        <a:bodyPr/>
        <a:lstStyle/>
        <a:p>
          <a:endParaRPr lang="en-US"/>
        </a:p>
      </dgm:t>
    </dgm:pt>
    <dgm:pt modelId="{A4B5EC73-61AD-427D-BF80-A87A2CC537CB}">
      <dgm:prSet/>
      <dgm:spPr/>
      <dgm:t>
        <a:bodyPr/>
        <a:lstStyle/>
        <a:p>
          <a:r>
            <a:rPr lang="en-US" dirty="0" err="1" smtClean="0"/>
            <a:t>Surat</a:t>
          </a:r>
          <a:r>
            <a:rPr lang="en-US" dirty="0" smtClean="0"/>
            <a:t> </a:t>
          </a:r>
          <a:r>
            <a:rPr lang="en-US" dirty="0" err="1" smtClean="0"/>
            <a:t>Edaran</a:t>
          </a:r>
          <a:r>
            <a:rPr lang="en-US" dirty="0" smtClean="0"/>
            <a:t> </a:t>
          </a:r>
          <a:r>
            <a:rPr lang="en-US" dirty="0" err="1" smtClean="0"/>
            <a:t>Dirjen</a:t>
          </a:r>
          <a:r>
            <a:rPr lang="en-US" dirty="0" smtClean="0"/>
            <a:t> Bea </a:t>
          </a:r>
          <a:r>
            <a:rPr lang="en-US" dirty="0" err="1" smtClean="0"/>
            <a:t>dan</a:t>
          </a:r>
          <a:r>
            <a:rPr lang="en-US" dirty="0" smtClean="0"/>
            <a:t> </a:t>
          </a:r>
          <a:r>
            <a:rPr lang="en-US" dirty="0" err="1" smtClean="0"/>
            <a:t>Cukai</a:t>
          </a:r>
          <a:r>
            <a:rPr lang="en-US" dirty="0" smtClean="0"/>
            <a:t> No. SE-19/BC/1997 </a:t>
          </a:r>
          <a:r>
            <a:rPr lang="en-US" dirty="0" err="1" smtClean="0"/>
            <a:t>tentang</a:t>
          </a:r>
          <a:endParaRPr lang="en-US" dirty="0"/>
        </a:p>
      </dgm:t>
    </dgm:pt>
    <dgm:pt modelId="{14944093-4624-43BD-92A0-3EFDDBA679D7}" type="parTrans" cxnId="{A76AC6C9-E44B-44B3-90B3-3D117077F2B8}">
      <dgm:prSet/>
      <dgm:spPr/>
      <dgm:t>
        <a:bodyPr/>
        <a:lstStyle/>
        <a:p>
          <a:endParaRPr lang="en-US"/>
        </a:p>
      </dgm:t>
    </dgm:pt>
    <dgm:pt modelId="{050BCE90-DDC2-40E1-862B-7AAF7B81BD9B}" type="sibTrans" cxnId="{A76AC6C9-E44B-44B3-90B3-3D117077F2B8}">
      <dgm:prSet/>
      <dgm:spPr/>
      <dgm:t>
        <a:bodyPr/>
        <a:lstStyle/>
        <a:p>
          <a:endParaRPr lang="en-US"/>
        </a:p>
      </dgm:t>
    </dgm:pt>
    <dgm:pt modelId="{8415918C-F771-4931-BCB5-32A6C1727A49}">
      <dgm:prSet/>
      <dgm:spPr/>
      <dgm:t>
        <a:bodyPr/>
        <a:lstStyle/>
        <a:p>
          <a:r>
            <a:rPr lang="en-US" dirty="0" err="1" smtClean="0"/>
            <a:t>Petunjuk</a:t>
          </a:r>
          <a:r>
            <a:rPr lang="en-US" dirty="0" smtClean="0"/>
            <a:t> </a:t>
          </a:r>
          <a:r>
            <a:rPr lang="en-US" dirty="0" err="1" smtClean="0"/>
            <a:t>Pelaksanaan</a:t>
          </a:r>
          <a:r>
            <a:rPr lang="en-US" dirty="0" smtClean="0"/>
            <a:t> </a:t>
          </a:r>
          <a:r>
            <a:rPr lang="en-US" dirty="0" err="1" smtClean="0"/>
            <a:t>Pemungutan</a:t>
          </a:r>
          <a:r>
            <a:rPr lang="en-US" dirty="0" smtClean="0"/>
            <a:t> Bea </a:t>
          </a:r>
          <a:r>
            <a:rPr lang="en-US" dirty="0" err="1" smtClean="0"/>
            <a:t>Masuk</a:t>
          </a:r>
          <a:r>
            <a:rPr lang="en-US" dirty="0" smtClean="0"/>
            <a:t> Anti Dumping/</a:t>
          </a:r>
          <a:r>
            <a:rPr lang="en-US" dirty="0" err="1" smtClean="0"/>
            <a:t>Sementara</a:t>
          </a:r>
          <a:endParaRPr lang="en-US" dirty="0"/>
        </a:p>
      </dgm:t>
    </dgm:pt>
    <dgm:pt modelId="{82AC12F6-0BFD-48C3-A851-587B0A38D12F}" type="parTrans" cxnId="{7EDFE830-FF73-4E4F-9F05-46222AEFCE4A}">
      <dgm:prSet/>
      <dgm:spPr/>
      <dgm:t>
        <a:bodyPr/>
        <a:lstStyle/>
        <a:p>
          <a:endParaRPr lang="en-US"/>
        </a:p>
      </dgm:t>
    </dgm:pt>
    <dgm:pt modelId="{6DDCA173-6E28-426D-A161-14E0CBDEFD1F}" type="sibTrans" cxnId="{7EDFE830-FF73-4E4F-9F05-46222AEFCE4A}">
      <dgm:prSet/>
      <dgm:spPr/>
      <dgm:t>
        <a:bodyPr/>
        <a:lstStyle/>
        <a:p>
          <a:endParaRPr lang="en-US"/>
        </a:p>
      </dgm:t>
    </dgm:pt>
    <dgm:pt modelId="{B69D3C44-FD42-441B-A9D7-62E376747060}" type="pres">
      <dgm:prSet presAssocID="{FD0C09D2-C5B2-47BD-AC87-6F0DFCD18818}" presName="linear" presStyleCnt="0">
        <dgm:presLayoutVars>
          <dgm:animLvl val="lvl"/>
          <dgm:resizeHandles val="exact"/>
        </dgm:presLayoutVars>
      </dgm:prSet>
      <dgm:spPr/>
      <dgm:t>
        <a:bodyPr/>
        <a:lstStyle/>
        <a:p>
          <a:endParaRPr lang="en-US"/>
        </a:p>
      </dgm:t>
    </dgm:pt>
    <dgm:pt modelId="{1C1667FD-6B78-4F55-98C3-537B4673C050}" type="pres">
      <dgm:prSet presAssocID="{37571D3E-C7DD-4EEE-9E17-00750BA2D42D}" presName="parentText" presStyleLbl="node1" presStyleIdx="0" presStyleCnt="3">
        <dgm:presLayoutVars>
          <dgm:chMax val="0"/>
          <dgm:bulletEnabled val="1"/>
        </dgm:presLayoutVars>
      </dgm:prSet>
      <dgm:spPr/>
      <dgm:t>
        <a:bodyPr/>
        <a:lstStyle/>
        <a:p>
          <a:endParaRPr lang="en-US"/>
        </a:p>
      </dgm:t>
    </dgm:pt>
    <dgm:pt modelId="{C81CF88C-2505-4CCF-97B1-EF9DE96BD730}" type="pres">
      <dgm:prSet presAssocID="{37571D3E-C7DD-4EEE-9E17-00750BA2D42D}" presName="childText" presStyleLbl="revTx" presStyleIdx="0" presStyleCnt="2">
        <dgm:presLayoutVars>
          <dgm:bulletEnabled val="1"/>
        </dgm:presLayoutVars>
      </dgm:prSet>
      <dgm:spPr/>
      <dgm:t>
        <a:bodyPr/>
        <a:lstStyle/>
        <a:p>
          <a:endParaRPr lang="en-US"/>
        </a:p>
      </dgm:t>
    </dgm:pt>
    <dgm:pt modelId="{1E06D3D8-7622-42F9-81EB-39EA4FD367DE}" type="pres">
      <dgm:prSet presAssocID="{3DA5E875-744B-41BE-B3EC-5DEB2C3087D3}" presName="parentText" presStyleLbl="node1" presStyleIdx="1" presStyleCnt="3">
        <dgm:presLayoutVars>
          <dgm:chMax val="0"/>
          <dgm:bulletEnabled val="1"/>
        </dgm:presLayoutVars>
      </dgm:prSet>
      <dgm:spPr/>
      <dgm:t>
        <a:bodyPr/>
        <a:lstStyle/>
        <a:p>
          <a:endParaRPr lang="en-US"/>
        </a:p>
      </dgm:t>
    </dgm:pt>
    <dgm:pt modelId="{5A882F49-9DD8-45CD-87AE-A4E50F3D9CC6}" type="pres">
      <dgm:prSet presAssocID="{C0E5C4E0-22EE-4AA3-B2EC-06BD1E2C1F00}" presName="spacer" presStyleCnt="0"/>
      <dgm:spPr/>
    </dgm:pt>
    <dgm:pt modelId="{C1201256-5390-4B7B-A608-47AA97F13349}" type="pres">
      <dgm:prSet presAssocID="{3282F931-0AB9-44FA-8D64-2F4AD75D4BFE}" presName="parentText" presStyleLbl="node1" presStyleIdx="2" presStyleCnt="3">
        <dgm:presLayoutVars>
          <dgm:chMax val="0"/>
          <dgm:bulletEnabled val="1"/>
        </dgm:presLayoutVars>
      </dgm:prSet>
      <dgm:spPr/>
      <dgm:t>
        <a:bodyPr/>
        <a:lstStyle/>
        <a:p>
          <a:endParaRPr lang="en-US"/>
        </a:p>
      </dgm:t>
    </dgm:pt>
    <dgm:pt modelId="{594CCD6A-9CCE-459F-AA52-8AF7F838C508}" type="pres">
      <dgm:prSet presAssocID="{3282F931-0AB9-44FA-8D64-2F4AD75D4BFE}" presName="childText" presStyleLbl="revTx" presStyleIdx="1" presStyleCnt="2">
        <dgm:presLayoutVars>
          <dgm:bulletEnabled val="1"/>
        </dgm:presLayoutVars>
      </dgm:prSet>
      <dgm:spPr/>
      <dgm:t>
        <a:bodyPr/>
        <a:lstStyle/>
        <a:p>
          <a:endParaRPr lang="en-US"/>
        </a:p>
      </dgm:t>
    </dgm:pt>
  </dgm:ptLst>
  <dgm:cxnLst>
    <dgm:cxn modelId="{0A90DC5B-3E6E-483A-919B-AD46E29C82EA}" type="presOf" srcId="{FC8AC504-D17E-416C-961A-B588C55BDC6F}" destId="{594CCD6A-9CCE-459F-AA52-8AF7F838C508}" srcOrd="0" destOrd="2" presId="urn:microsoft.com/office/officeart/2005/8/layout/vList2"/>
    <dgm:cxn modelId="{30AFBC42-9B54-41FE-8589-A27189D5A675}" srcId="{3282F931-0AB9-44FA-8D64-2F4AD75D4BFE}" destId="{57863087-4E44-47B5-A2D1-5CA45EEB0D2C}" srcOrd="0" destOrd="0" parTransId="{F6F0536E-0B2E-4159-BD15-6005E4FFEF65}" sibTransId="{B095B2C4-511C-40CA-8059-E99AF63FF1B4}"/>
    <dgm:cxn modelId="{7F5E097B-D04A-4338-93AF-A82237BD2D96}" type="presOf" srcId="{37571D3E-C7DD-4EEE-9E17-00750BA2D42D}" destId="{1C1667FD-6B78-4F55-98C3-537B4673C050}" srcOrd="0" destOrd="0" presId="urn:microsoft.com/office/officeart/2005/8/layout/vList2"/>
    <dgm:cxn modelId="{0A9B3A50-5BDD-4377-8FDB-83E527FCCD2B}" srcId="{37571D3E-C7DD-4EEE-9E17-00750BA2D42D}" destId="{DE12D085-9619-4324-8607-E5AE5D250759}" srcOrd="2" destOrd="0" parTransId="{B753C5E1-5909-4037-845B-599032002026}" sibTransId="{1AA189DD-4871-4A15-9424-79F0F2FD688E}"/>
    <dgm:cxn modelId="{B6B43795-81F4-43A3-AC5E-D0AAB4C6E0D5}" type="presOf" srcId="{F863296A-038E-4821-A8CB-A49FEEAFF04A}" destId="{594CCD6A-9CCE-459F-AA52-8AF7F838C508}" srcOrd="0" destOrd="4" presId="urn:microsoft.com/office/officeart/2005/8/layout/vList2"/>
    <dgm:cxn modelId="{6D6EE34F-227E-40C9-A04F-D2A0E55D401F}" type="presOf" srcId="{DE12D085-9619-4324-8607-E5AE5D250759}" destId="{C81CF88C-2505-4CCF-97B1-EF9DE96BD730}" srcOrd="0" destOrd="2" presId="urn:microsoft.com/office/officeart/2005/8/layout/vList2"/>
    <dgm:cxn modelId="{56150AA1-C530-46B1-A968-A82B7FDF02DB}" type="presOf" srcId="{A4B5EC73-61AD-427D-BF80-A87A2CC537CB}" destId="{594CCD6A-9CCE-459F-AA52-8AF7F838C508}" srcOrd="0" destOrd="5" presId="urn:microsoft.com/office/officeart/2005/8/layout/vList2"/>
    <dgm:cxn modelId="{C013FEA2-716E-4435-820B-1E96F5FDCB79}" type="presOf" srcId="{07F1D25E-C174-4F81-85C5-689571B0F365}" destId="{C81CF88C-2505-4CCF-97B1-EF9DE96BD730}" srcOrd="0" destOrd="0" presId="urn:microsoft.com/office/officeart/2005/8/layout/vList2"/>
    <dgm:cxn modelId="{D43AD85E-A2DC-4FA0-9A5E-C511C62D1476}" type="presOf" srcId="{57863087-4E44-47B5-A2D1-5CA45EEB0D2C}" destId="{594CCD6A-9CCE-459F-AA52-8AF7F838C508}" srcOrd="0" destOrd="0" presId="urn:microsoft.com/office/officeart/2005/8/layout/vList2"/>
    <dgm:cxn modelId="{08040557-D64C-4FF2-9EF5-A9EB78345E66}" type="presOf" srcId="{FD0C09D2-C5B2-47BD-AC87-6F0DFCD18818}" destId="{B69D3C44-FD42-441B-A9D7-62E376747060}" srcOrd="0" destOrd="0" presId="urn:microsoft.com/office/officeart/2005/8/layout/vList2"/>
    <dgm:cxn modelId="{BD525199-FAB2-42B3-B33F-BD97809E483D}" type="presOf" srcId="{A4B85F5A-3E70-48FB-8C69-328398BAEB1D}" destId="{594CCD6A-9CCE-459F-AA52-8AF7F838C508}" srcOrd="0" destOrd="1" presId="urn:microsoft.com/office/officeart/2005/8/layout/vList2"/>
    <dgm:cxn modelId="{DDD1D189-B453-4259-872F-C921610058BD}" srcId="{A4B85F5A-3E70-48FB-8C69-328398BAEB1D}" destId="{F863296A-038E-4821-A8CB-A49FEEAFF04A}" srcOrd="2" destOrd="0" parTransId="{817EC3CD-CC78-43BF-9128-8CEC6866E86E}" sibTransId="{CD42B145-6AB0-4EFB-9B1B-87EA3F800CFB}"/>
    <dgm:cxn modelId="{2EE16127-B68C-4B5A-AAE3-E76563148F82}" srcId="{A4B85F5A-3E70-48FB-8C69-328398BAEB1D}" destId="{4AADA718-F2C3-4CF7-804D-423FA1B4328D}" srcOrd="1" destOrd="0" parTransId="{F2C25E33-F418-48A4-A736-FC4E9C17DDFE}" sibTransId="{996091ED-B0E1-42E6-8789-318D5A7F3BB8}"/>
    <dgm:cxn modelId="{8063A42A-F68E-4E35-B841-99D05C620E95}" srcId="{3282F931-0AB9-44FA-8D64-2F4AD75D4BFE}" destId="{A4B85F5A-3E70-48FB-8C69-328398BAEB1D}" srcOrd="1" destOrd="0" parTransId="{37FB4AE4-ABBD-421B-9CD9-99E70BF855DA}" sibTransId="{2512FFBF-A0BE-41AF-8E3C-D119B9899896}"/>
    <dgm:cxn modelId="{3097F5E9-1257-4779-A0BD-43979AC86FCB}" srcId="{37571D3E-C7DD-4EEE-9E17-00750BA2D42D}" destId="{07F1D25E-C174-4F81-85C5-689571B0F365}" srcOrd="0" destOrd="0" parTransId="{AF34D20F-5695-477D-A792-B8BD0D71D36D}" sibTransId="{E8E2F870-DA05-4E71-8983-C167DE3E99F7}"/>
    <dgm:cxn modelId="{82213CE8-7958-4082-940F-6E3E6EE40F18}" type="presOf" srcId="{B5D691F3-F2FB-4C8C-9567-45A0238DADE8}" destId="{C81CF88C-2505-4CCF-97B1-EF9DE96BD730}" srcOrd="0" destOrd="1" presId="urn:microsoft.com/office/officeart/2005/8/layout/vList2"/>
    <dgm:cxn modelId="{66BE8005-EC04-44A2-AB98-179F5664456A}" srcId="{FD0C09D2-C5B2-47BD-AC87-6F0DFCD18818}" destId="{37571D3E-C7DD-4EEE-9E17-00750BA2D42D}" srcOrd="0" destOrd="0" parTransId="{7608FC09-3458-4E3D-85B9-EC446E5C9FE6}" sibTransId="{1E509A69-BA03-4FDF-818E-2436135BCA30}"/>
    <dgm:cxn modelId="{C62F4D25-AD07-484C-8B9B-62E553FE275E}" type="presOf" srcId="{3282F931-0AB9-44FA-8D64-2F4AD75D4BFE}" destId="{C1201256-5390-4B7B-A608-47AA97F13349}" srcOrd="0" destOrd="0" presId="urn:microsoft.com/office/officeart/2005/8/layout/vList2"/>
    <dgm:cxn modelId="{7CC298F6-5F3B-49D8-BC8B-95AD171CC151}" type="presOf" srcId="{8415918C-F771-4931-BCB5-32A6C1727A49}" destId="{594CCD6A-9CCE-459F-AA52-8AF7F838C508}" srcOrd="0" destOrd="6" presId="urn:microsoft.com/office/officeart/2005/8/layout/vList2"/>
    <dgm:cxn modelId="{3090D8CD-E9D8-4D6E-979B-7BDAE4399BA6}" srcId="{37571D3E-C7DD-4EEE-9E17-00750BA2D42D}" destId="{B5D691F3-F2FB-4C8C-9567-45A0238DADE8}" srcOrd="1" destOrd="0" parTransId="{6A9364AD-8F8B-4E50-AF22-B35552288A76}" sibTransId="{2910CA05-086E-403A-99AD-8F5C8896494E}"/>
    <dgm:cxn modelId="{16FC0815-137E-4D99-AC7A-B87CCB195F98}" srcId="{A4B85F5A-3E70-48FB-8C69-328398BAEB1D}" destId="{FC8AC504-D17E-416C-961A-B588C55BDC6F}" srcOrd="0" destOrd="0" parTransId="{0C07A111-E543-4D77-B123-E197F76ABECA}" sibTransId="{BCA30890-62FA-492B-8886-D86BCEEEAEDF}"/>
    <dgm:cxn modelId="{32197EE0-F95D-4DC9-9111-2CD24516F65D}" type="presOf" srcId="{3DA5E875-744B-41BE-B3EC-5DEB2C3087D3}" destId="{1E06D3D8-7622-42F9-81EB-39EA4FD367DE}" srcOrd="0" destOrd="0" presId="urn:microsoft.com/office/officeart/2005/8/layout/vList2"/>
    <dgm:cxn modelId="{38019C64-2FB6-4A50-8CD2-17385BFBFEAB}" srcId="{FD0C09D2-C5B2-47BD-AC87-6F0DFCD18818}" destId="{3282F931-0AB9-44FA-8D64-2F4AD75D4BFE}" srcOrd="2" destOrd="0" parTransId="{7DD3C78F-C29C-4E55-8F48-60FF61B40A5F}" sibTransId="{086D7413-057D-4791-800A-A80434FE7DB9}"/>
    <dgm:cxn modelId="{646C3AD6-1E49-45C7-A8B9-F9BDCBEF9116}" srcId="{FD0C09D2-C5B2-47BD-AC87-6F0DFCD18818}" destId="{3DA5E875-744B-41BE-B3EC-5DEB2C3087D3}" srcOrd="1" destOrd="0" parTransId="{94523E43-020D-406C-971C-F32DF46EB841}" sibTransId="{C0E5C4E0-22EE-4AA3-B2EC-06BD1E2C1F00}"/>
    <dgm:cxn modelId="{C624E38A-4EAC-48DE-A626-BE788F52ED62}" type="presOf" srcId="{4AADA718-F2C3-4CF7-804D-423FA1B4328D}" destId="{594CCD6A-9CCE-459F-AA52-8AF7F838C508}" srcOrd="0" destOrd="3" presId="urn:microsoft.com/office/officeart/2005/8/layout/vList2"/>
    <dgm:cxn modelId="{7EDFE830-FF73-4E4F-9F05-46222AEFCE4A}" srcId="{A4B85F5A-3E70-48FB-8C69-328398BAEB1D}" destId="{8415918C-F771-4931-BCB5-32A6C1727A49}" srcOrd="4" destOrd="0" parTransId="{82AC12F6-0BFD-48C3-A851-587B0A38D12F}" sibTransId="{6DDCA173-6E28-426D-A161-14E0CBDEFD1F}"/>
    <dgm:cxn modelId="{A76AC6C9-E44B-44B3-90B3-3D117077F2B8}" srcId="{A4B85F5A-3E70-48FB-8C69-328398BAEB1D}" destId="{A4B5EC73-61AD-427D-BF80-A87A2CC537CB}" srcOrd="3" destOrd="0" parTransId="{14944093-4624-43BD-92A0-3EFDDBA679D7}" sibTransId="{050BCE90-DDC2-40E1-862B-7AAF7B81BD9B}"/>
    <dgm:cxn modelId="{BA4A88E5-6515-4636-9571-C047ACB37743}" type="presParOf" srcId="{B69D3C44-FD42-441B-A9D7-62E376747060}" destId="{1C1667FD-6B78-4F55-98C3-537B4673C050}" srcOrd="0" destOrd="0" presId="urn:microsoft.com/office/officeart/2005/8/layout/vList2"/>
    <dgm:cxn modelId="{E7506C76-CA6F-40E6-AAD6-AD74338CDCAC}" type="presParOf" srcId="{B69D3C44-FD42-441B-A9D7-62E376747060}" destId="{C81CF88C-2505-4CCF-97B1-EF9DE96BD730}" srcOrd="1" destOrd="0" presId="urn:microsoft.com/office/officeart/2005/8/layout/vList2"/>
    <dgm:cxn modelId="{8C9E00D7-C547-4E18-8E2B-A56AEDA8C806}" type="presParOf" srcId="{B69D3C44-FD42-441B-A9D7-62E376747060}" destId="{1E06D3D8-7622-42F9-81EB-39EA4FD367DE}" srcOrd="2" destOrd="0" presId="urn:microsoft.com/office/officeart/2005/8/layout/vList2"/>
    <dgm:cxn modelId="{B32CCDC7-6B3D-40E5-BA04-8EDB65D3B5F4}" type="presParOf" srcId="{B69D3C44-FD42-441B-A9D7-62E376747060}" destId="{5A882F49-9DD8-45CD-87AE-A4E50F3D9CC6}" srcOrd="3" destOrd="0" presId="urn:microsoft.com/office/officeart/2005/8/layout/vList2"/>
    <dgm:cxn modelId="{4E80A925-E576-46D9-8CE3-E8A7820B6C3F}" type="presParOf" srcId="{B69D3C44-FD42-441B-A9D7-62E376747060}" destId="{C1201256-5390-4B7B-A608-47AA97F13349}" srcOrd="4" destOrd="0" presId="urn:microsoft.com/office/officeart/2005/8/layout/vList2"/>
    <dgm:cxn modelId="{FA97A95F-EB73-4365-811A-31CAC9653F20}" type="presParOf" srcId="{B69D3C44-FD42-441B-A9D7-62E376747060}" destId="{594CCD6A-9CCE-459F-AA52-8AF7F838C508}" srcOrd="5"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73610F-A282-4484-8C4A-ED16D55D34C3}">
      <dsp:nvSpPr>
        <dsp:cNvPr id="0" name=""/>
        <dsp:cNvSpPr/>
      </dsp:nvSpPr>
      <dsp:spPr>
        <a:xfrm>
          <a:off x="40" y="404595"/>
          <a:ext cx="3845569" cy="151715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it-IT" sz="3000" b="1" kern="1200" dirty="0" smtClean="0"/>
            <a:t>Cara Penyelesaian Sengketa secara Diplomatik</a:t>
          </a:r>
          <a:endParaRPr lang="en-US" sz="3000" kern="1200" dirty="0"/>
        </a:p>
      </dsp:txBody>
      <dsp:txXfrm>
        <a:off x="40" y="404595"/>
        <a:ext cx="3845569" cy="1517158"/>
      </dsp:txXfrm>
    </dsp:sp>
    <dsp:sp modelId="{D110FEEB-E839-4E1E-8163-DE3AEFF4CA4D}">
      <dsp:nvSpPr>
        <dsp:cNvPr id="0" name=""/>
        <dsp:cNvSpPr/>
      </dsp:nvSpPr>
      <dsp:spPr>
        <a:xfrm>
          <a:off x="40" y="1921754"/>
          <a:ext cx="3845569" cy="35410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b="0" kern="1200" dirty="0" err="1" smtClean="0"/>
            <a:t>Negosiasi</a:t>
          </a:r>
          <a:r>
            <a:rPr lang="en-US" sz="3000" b="0" kern="1200" dirty="0" smtClean="0"/>
            <a:t> </a:t>
          </a:r>
          <a:r>
            <a:rPr lang="en-US" sz="3000" b="0" kern="1200" dirty="0" err="1" smtClean="0"/>
            <a:t>dan</a:t>
          </a:r>
          <a:r>
            <a:rPr lang="en-US" sz="3000" b="0" kern="1200" dirty="0" smtClean="0"/>
            <a:t> </a:t>
          </a:r>
          <a:r>
            <a:rPr lang="en-US" sz="3000" b="0" kern="1200" dirty="0" err="1" smtClean="0"/>
            <a:t>Konsultasi</a:t>
          </a:r>
          <a:r>
            <a:rPr lang="en-US" sz="3000" b="0" kern="1200" dirty="0" smtClean="0"/>
            <a:t> </a:t>
          </a:r>
          <a:endParaRPr lang="en-US" sz="3000" b="0" kern="1200" dirty="0"/>
        </a:p>
        <a:p>
          <a:pPr marL="285750" lvl="1" indent="-285750" algn="l" defTabSz="1333500">
            <a:lnSpc>
              <a:spcPct val="90000"/>
            </a:lnSpc>
            <a:spcBef>
              <a:spcPct val="0"/>
            </a:spcBef>
            <a:spcAft>
              <a:spcPct val="15000"/>
            </a:spcAft>
            <a:buChar char="••"/>
          </a:pPr>
          <a:r>
            <a:rPr lang="it-IT" sz="3000" b="0" kern="1200" dirty="0" smtClean="0"/>
            <a:t>Penyelidikan (</a:t>
          </a:r>
          <a:r>
            <a:rPr lang="it-IT" sz="3000" b="0" i="1" kern="1200" dirty="0" smtClean="0"/>
            <a:t>fact finding atau iquiry</a:t>
          </a:r>
          <a:r>
            <a:rPr lang="it-IT" sz="3000" b="0" kern="1200" dirty="0" smtClean="0"/>
            <a:t>)</a:t>
          </a:r>
          <a:endParaRPr lang="en-US" sz="3000" b="0" kern="1200" dirty="0"/>
        </a:p>
        <a:p>
          <a:pPr marL="285750" lvl="1" indent="-285750" algn="l" defTabSz="1333500">
            <a:lnSpc>
              <a:spcPct val="90000"/>
            </a:lnSpc>
            <a:spcBef>
              <a:spcPct val="0"/>
            </a:spcBef>
            <a:spcAft>
              <a:spcPct val="15000"/>
            </a:spcAft>
            <a:buChar char="••"/>
          </a:pPr>
          <a:r>
            <a:rPr lang="it-IT" sz="3000" b="0" kern="1200" dirty="0" smtClean="0"/>
            <a:t>Jasa-jasa Baik</a:t>
          </a:r>
          <a:endParaRPr lang="en-US" sz="3000" b="0" kern="1200" dirty="0"/>
        </a:p>
        <a:p>
          <a:pPr marL="285750" lvl="1" indent="-285750" algn="l" defTabSz="1333500">
            <a:lnSpc>
              <a:spcPct val="90000"/>
            </a:lnSpc>
            <a:spcBef>
              <a:spcPct val="0"/>
            </a:spcBef>
            <a:spcAft>
              <a:spcPct val="15000"/>
            </a:spcAft>
            <a:buChar char="••"/>
          </a:pPr>
          <a:r>
            <a:rPr lang="it-IT" sz="3000" b="0" kern="1200" dirty="0" smtClean="0"/>
            <a:t>Mediasi dan Konsiliasi </a:t>
          </a:r>
          <a:endParaRPr lang="en-US" sz="3000" b="0" kern="1200" dirty="0"/>
        </a:p>
      </dsp:txBody>
      <dsp:txXfrm>
        <a:off x="40" y="1921754"/>
        <a:ext cx="3845569" cy="3541050"/>
      </dsp:txXfrm>
    </dsp:sp>
    <dsp:sp modelId="{EAEBA5CB-8007-40B1-9F16-D5B9872BB665}">
      <dsp:nvSpPr>
        <dsp:cNvPr id="0" name=""/>
        <dsp:cNvSpPr/>
      </dsp:nvSpPr>
      <dsp:spPr>
        <a:xfrm>
          <a:off x="4383989" y="404595"/>
          <a:ext cx="3845569" cy="151715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it-IT" sz="3000" b="1" kern="1200" dirty="0" smtClean="0"/>
            <a:t>Cara Penyelesaian Sengketa secara Hukum</a:t>
          </a:r>
          <a:endParaRPr lang="en-US" sz="3000" b="1" kern="1200" dirty="0"/>
        </a:p>
      </dsp:txBody>
      <dsp:txXfrm>
        <a:off x="4383989" y="404595"/>
        <a:ext cx="3845569" cy="1517158"/>
      </dsp:txXfrm>
    </dsp:sp>
    <dsp:sp modelId="{B98EC3C2-0BAD-42B2-9EF1-80658057ABB8}">
      <dsp:nvSpPr>
        <dsp:cNvPr id="0" name=""/>
        <dsp:cNvSpPr/>
      </dsp:nvSpPr>
      <dsp:spPr>
        <a:xfrm>
          <a:off x="4383989" y="1921754"/>
          <a:ext cx="3845569" cy="35410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it-IT" sz="3000" b="0" kern="1200" dirty="0" smtClean="0"/>
            <a:t>Arbitrase</a:t>
          </a:r>
          <a:endParaRPr lang="en-US" sz="3000" b="0" kern="1200" dirty="0"/>
        </a:p>
        <a:p>
          <a:pPr marL="285750" lvl="1" indent="-285750" algn="l" defTabSz="1333500">
            <a:lnSpc>
              <a:spcPct val="90000"/>
            </a:lnSpc>
            <a:spcBef>
              <a:spcPct val="0"/>
            </a:spcBef>
            <a:spcAft>
              <a:spcPct val="15000"/>
            </a:spcAft>
            <a:buChar char="••"/>
          </a:pPr>
          <a:r>
            <a:rPr lang="it-IT" sz="3000" b="0" kern="1200" dirty="0" smtClean="0"/>
            <a:t>Pengadilan Internasional</a:t>
          </a:r>
          <a:endParaRPr lang="en-US" sz="3000" b="0" kern="1200" dirty="0"/>
        </a:p>
        <a:p>
          <a:pPr marL="571500" lvl="2" indent="-285750" algn="l" defTabSz="1333500">
            <a:lnSpc>
              <a:spcPct val="90000"/>
            </a:lnSpc>
            <a:spcBef>
              <a:spcPct val="0"/>
            </a:spcBef>
            <a:spcAft>
              <a:spcPct val="15000"/>
            </a:spcAft>
            <a:buChar char="••"/>
          </a:pPr>
          <a:r>
            <a:rPr lang="en-US" sz="3000" b="0" kern="1200" dirty="0" err="1" smtClean="0"/>
            <a:t>Pengadilan</a:t>
          </a:r>
          <a:r>
            <a:rPr lang="en-US" sz="3000" b="0" kern="1200" dirty="0" smtClean="0"/>
            <a:t> </a:t>
          </a:r>
          <a:r>
            <a:rPr lang="en-US" sz="3000" b="0" kern="1200" dirty="0" err="1" smtClean="0"/>
            <a:t>Permanen</a:t>
          </a:r>
          <a:endParaRPr lang="en-US" sz="3000" b="0" kern="1200" dirty="0"/>
        </a:p>
        <a:p>
          <a:pPr marL="571500" lvl="2" indent="-285750" algn="l" defTabSz="1333500">
            <a:lnSpc>
              <a:spcPct val="90000"/>
            </a:lnSpc>
            <a:spcBef>
              <a:spcPct val="0"/>
            </a:spcBef>
            <a:spcAft>
              <a:spcPct val="15000"/>
            </a:spcAft>
            <a:buChar char="••"/>
          </a:pPr>
          <a:r>
            <a:rPr lang="en-US" sz="3000" b="0" kern="1200" dirty="0" err="1" smtClean="0"/>
            <a:t>Pengadilan</a:t>
          </a:r>
          <a:r>
            <a:rPr lang="en-US" sz="3000" b="0" kern="1200" dirty="0" smtClean="0"/>
            <a:t> Ad Hoc</a:t>
          </a:r>
          <a:endParaRPr lang="en-US" sz="3000" b="0" kern="1200" dirty="0"/>
        </a:p>
      </dsp:txBody>
      <dsp:txXfrm>
        <a:off x="4383989" y="1921754"/>
        <a:ext cx="3845569" cy="354105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586855-50B1-4828-B365-6E48603F48A8}">
      <dsp:nvSpPr>
        <dsp:cNvPr id="0" name=""/>
        <dsp:cNvSpPr/>
      </dsp:nvSpPr>
      <dsp:spPr>
        <a:xfrm>
          <a:off x="0" y="250335"/>
          <a:ext cx="8534400" cy="10448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4 </a:t>
          </a:r>
          <a:r>
            <a:rPr lang="en-US" sz="1900" kern="1200" dirty="0" err="1" smtClean="0"/>
            <a:t>Juni</a:t>
          </a:r>
          <a:r>
            <a:rPr lang="en-US" sz="1900" kern="1200" dirty="0" smtClean="0"/>
            <a:t> 2004, Indonesia </a:t>
          </a:r>
          <a:r>
            <a:rPr lang="en-US" sz="1900" kern="1200" dirty="0" err="1" smtClean="0"/>
            <a:t>membawa</a:t>
          </a:r>
          <a:r>
            <a:rPr lang="en-US" sz="1900" kern="1200" dirty="0" smtClean="0"/>
            <a:t> Korea Selatan </a:t>
          </a:r>
          <a:r>
            <a:rPr lang="en-US" sz="1900" kern="1200" dirty="0" err="1" smtClean="0"/>
            <a:t>untuk</a:t>
          </a:r>
          <a:r>
            <a:rPr lang="en-US" sz="1900" kern="1200" dirty="0" smtClean="0"/>
            <a:t> </a:t>
          </a:r>
          <a:r>
            <a:rPr lang="en-US" sz="1900" kern="1200" dirty="0" err="1" smtClean="0"/>
            <a:t>melakukan</a:t>
          </a:r>
          <a:r>
            <a:rPr lang="en-US" sz="1900" kern="1200" dirty="0" smtClean="0"/>
            <a:t> </a:t>
          </a:r>
          <a:r>
            <a:rPr lang="en-US" sz="1900" kern="1200" dirty="0" err="1" smtClean="0"/>
            <a:t>konsultasi</a:t>
          </a:r>
          <a:r>
            <a:rPr lang="en-US" sz="1900" kern="1200" dirty="0" smtClean="0"/>
            <a:t> </a:t>
          </a:r>
          <a:r>
            <a:rPr lang="en-US" sz="1900" kern="1200" dirty="0" err="1" smtClean="0"/>
            <a:t>penyelesaian</a:t>
          </a:r>
          <a:r>
            <a:rPr lang="en-US" sz="1900" kern="1200" dirty="0" smtClean="0"/>
            <a:t> </a:t>
          </a:r>
          <a:r>
            <a:rPr lang="en-US" sz="1900" kern="1200" dirty="0" err="1" smtClean="0"/>
            <a:t>sengketa</a:t>
          </a:r>
          <a:r>
            <a:rPr lang="en-US" sz="1900" kern="1200" dirty="0" smtClean="0"/>
            <a:t> </a:t>
          </a:r>
          <a:r>
            <a:rPr lang="en-US" sz="1900" kern="1200" dirty="0" err="1" smtClean="0"/>
            <a:t>atas</a:t>
          </a:r>
          <a:r>
            <a:rPr lang="en-US" sz="1900" kern="1200" dirty="0" smtClean="0"/>
            <a:t> </a:t>
          </a:r>
          <a:r>
            <a:rPr lang="en-US" sz="1900" kern="1200" dirty="0" err="1" smtClean="0"/>
            <a:t>pengenaan</a:t>
          </a:r>
          <a:r>
            <a:rPr lang="en-US" sz="1900" kern="1200" dirty="0" smtClean="0"/>
            <a:t> </a:t>
          </a:r>
          <a:r>
            <a:rPr lang="en-US" sz="1900" kern="1200" dirty="0" err="1" smtClean="0"/>
            <a:t>tindakan</a:t>
          </a:r>
          <a:r>
            <a:rPr lang="en-US" sz="1900" kern="1200" dirty="0" smtClean="0"/>
            <a:t> anti-dumping Korea Selatan </a:t>
          </a:r>
          <a:r>
            <a:rPr lang="en-US" sz="1900" kern="1200" dirty="0" err="1" smtClean="0"/>
            <a:t>terhadap</a:t>
          </a:r>
          <a:r>
            <a:rPr lang="en-US" sz="1900" kern="1200" dirty="0" smtClean="0"/>
            <a:t> </a:t>
          </a:r>
          <a:r>
            <a:rPr lang="en-US" sz="1900" kern="1200" dirty="0" err="1" smtClean="0"/>
            <a:t>impor</a:t>
          </a:r>
          <a:r>
            <a:rPr lang="en-US" sz="1900" kern="1200" dirty="0" smtClean="0"/>
            <a:t> </a:t>
          </a:r>
          <a:r>
            <a:rPr lang="en-US" sz="1900" kern="1200" dirty="0" err="1" smtClean="0"/>
            <a:t>produk</a:t>
          </a:r>
          <a:r>
            <a:rPr lang="en-US" sz="1900" kern="1200" dirty="0" smtClean="0"/>
            <a:t> </a:t>
          </a:r>
          <a:r>
            <a:rPr lang="en-US" sz="1900" kern="1200" dirty="0" err="1" smtClean="0"/>
            <a:t>kertas</a:t>
          </a:r>
          <a:r>
            <a:rPr lang="en-US" sz="1900" kern="1200" dirty="0" smtClean="0"/>
            <a:t> </a:t>
          </a:r>
          <a:r>
            <a:rPr lang="en-US" sz="1900" kern="1200" dirty="0" err="1" smtClean="0"/>
            <a:t>asal</a:t>
          </a:r>
          <a:r>
            <a:rPr lang="en-US" sz="1900" kern="1200" dirty="0" smtClean="0"/>
            <a:t> Indonesia</a:t>
          </a:r>
          <a:endParaRPr lang="en-US" sz="1900" kern="1200" dirty="0"/>
        </a:p>
      </dsp:txBody>
      <dsp:txXfrm>
        <a:off x="0" y="250335"/>
        <a:ext cx="8534400" cy="1044809"/>
      </dsp:txXfrm>
    </dsp:sp>
    <dsp:sp modelId="{99A3E604-E3F7-460F-93BF-8616EB136D82}">
      <dsp:nvSpPr>
        <dsp:cNvPr id="0" name=""/>
        <dsp:cNvSpPr/>
      </dsp:nvSpPr>
      <dsp:spPr>
        <a:xfrm>
          <a:off x="0" y="1349864"/>
          <a:ext cx="8534400" cy="10448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err="1" smtClean="0"/>
            <a:t>Hasil</a:t>
          </a:r>
          <a:r>
            <a:rPr lang="en-US" sz="1900" kern="1200" dirty="0" smtClean="0"/>
            <a:t> </a:t>
          </a:r>
          <a:r>
            <a:rPr lang="en-US" sz="1900" kern="1200" dirty="0" err="1" smtClean="0"/>
            <a:t>konsultasi</a:t>
          </a:r>
          <a:r>
            <a:rPr lang="en-US" sz="1900" kern="1200" dirty="0" smtClean="0"/>
            <a:t> </a:t>
          </a:r>
          <a:r>
            <a:rPr lang="en-US" sz="1900" kern="1200" dirty="0" err="1" smtClean="0"/>
            <a:t>tersebut</a:t>
          </a:r>
          <a:r>
            <a:rPr lang="en-US" sz="1900" kern="1200" dirty="0" smtClean="0"/>
            <a:t> </a:t>
          </a:r>
          <a:r>
            <a:rPr lang="en-US" sz="1900" kern="1200" dirty="0" err="1" smtClean="0"/>
            <a:t>tidak</a:t>
          </a:r>
          <a:r>
            <a:rPr lang="en-US" sz="1900" kern="1200" dirty="0" smtClean="0"/>
            <a:t> </a:t>
          </a:r>
          <a:r>
            <a:rPr lang="en-US" sz="1900" kern="1200" dirty="0" err="1" smtClean="0"/>
            <a:t>membuahkan</a:t>
          </a:r>
          <a:r>
            <a:rPr lang="en-US" sz="1900" kern="1200" dirty="0" smtClean="0"/>
            <a:t> </a:t>
          </a:r>
          <a:r>
            <a:rPr lang="en-US" sz="1900" kern="1200" dirty="0" err="1" smtClean="0"/>
            <a:t>hasil</a:t>
          </a:r>
          <a:r>
            <a:rPr lang="en-US" sz="1900" kern="1200" dirty="0" smtClean="0"/>
            <a:t> yang </a:t>
          </a:r>
          <a:r>
            <a:rPr lang="en-US" sz="1900" kern="1200" dirty="0" err="1" smtClean="0"/>
            <a:t>memuaskan</a:t>
          </a:r>
          <a:r>
            <a:rPr lang="en-US" sz="1900" kern="1200" dirty="0" smtClean="0"/>
            <a:t> </a:t>
          </a:r>
          <a:r>
            <a:rPr lang="en-US" sz="1900" kern="1200" dirty="0" err="1" smtClean="0"/>
            <a:t>kedua</a:t>
          </a:r>
          <a:r>
            <a:rPr lang="en-US" sz="1900" kern="1200" dirty="0" smtClean="0"/>
            <a:t> </a:t>
          </a:r>
          <a:r>
            <a:rPr lang="en-US" sz="1900" kern="1200" dirty="0" err="1" smtClean="0"/>
            <a:t>belah</a:t>
          </a:r>
          <a:r>
            <a:rPr lang="en-US" sz="1900" kern="1200" dirty="0" smtClean="0"/>
            <a:t> </a:t>
          </a:r>
          <a:r>
            <a:rPr lang="en-US" sz="1900" kern="1200" dirty="0" err="1" smtClean="0"/>
            <a:t>pihak</a:t>
          </a:r>
          <a:r>
            <a:rPr lang="en-US" sz="1900" kern="1200" dirty="0" smtClean="0"/>
            <a:t>.</a:t>
          </a:r>
          <a:endParaRPr lang="en-US" sz="1900" kern="1200" dirty="0"/>
        </a:p>
      </dsp:txBody>
      <dsp:txXfrm>
        <a:off x="0" y="1349864"/>
        <a:ext cx="8534400" cy="1044809"/>
      </dsp:txXfrm>
    </dsp:sp>
    <dsp:sp modelId="{DD896B38-D256-41E0-996D-206132EC0C95}">
      <dsp:nvSpPr>
        <dsp:cNvPr id="0" name=""/>
        <dsp:cNvSpPr/>
      </dsp:nvSpPr>
      <dsp:spPr>
        <a:xfrm>
          <a:off x="0" y="2449394"/>
          <a:ext cx="8534400" cy="10448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Indonesia </a:t>
          </a:r>
          <a:r>
            <a:rPr lang="en-US" sz="1900" kern="1200" dirty="0" err="1" smtClean="0"/>
            <a:t>kemudian</a:t>
          </a:r>
          <a:r>
            <a:rPr lang="en-US" sz="1900" kern="1200" dirty="0" smtClean="0"/>
            <a:t> </a:t>
          </a:r>
          <a:r>
            <a:rPr lang="en-US" sz="1900" kern="1200" dirty="0" err="1" smtClean="0"/>
            <a:t>mengajukan</a:t>
          </a:r>
          <a:r>
            <a:rPr lang="en-US" sz="1900" kern="1200" dirty="0" smtClean="0"/>
            <a:t> </a:t>
          </a:r>
          <a:r>
            <a:rPr lang="en-US" sz="1900" kern="1200" dirty="0" err="1" smtClean="0"/>
            <a:t>permintaan</a:t>
          </a:r>
          <a:r>
            <a:rPr lang="en-US" sz="1900" kern="1200" dirty="0" smtClean="0"/>
            <a:t> </a:t>
          </a:r>
          <a:r>
            <a:rPr lang="en-US" sz="1900" kern="1200" dirty="0" err="1" smtClean="0"/>
            <a:t>ke</a:t>
          </a:r>
          <a:r>
            <a:rPr lang="en-US" sz="1900" kern="1200" dirty="0" smtClean="0"/>
            <a:t> DSB WTO agar Korea Selatan </a:t>
          </a:r>
          <a:r>
            <a:rPr lang="en-US" sz="1900" kern="1200" dirty="0" err="1" smtClean="0"/>
            <a:t>mencabut</a:t>
          </a:r>
          <a:r>
            <a:rPr lang="en-US" sz="1900" kern="1200" dirty="0" smtClean="0"/>
            <a:t> </a:t>
          </a:r>
          <a:r>
            <a:rPr lang="en-US" sz="1900" kern="1200" dirty="0" err="1" smtClean="0"/>
            <a:t>tindakan</a:t>
          </a:r>
          <a:r>
            <a:rPr lang="en-US" sz="1900" kern="1200" dirty="0" smtClean="0"/>
            <a:t> anti </a:t>
          </a:r>
          <a:r>
            <a:rPr lang="en-US" sz="1900" kern="1200" dirty="0" err="1" smtClean="0"/>
            <a:t>dumpingnya</a:t>
          </a:r>
          <a:r>
            <a:rPr lang="en-US" sz="1900" kern="1200" dirty="0" smtClean="0"/>
            <a:t> yang </a:t>
          </a:r>
          <a:r>
            <a:rPr lang="en-US" sz="1900" kern="1200" dirty="0" err="1" smtClean="0"/>
            <a:t>melanggar</a:t>
          </a:r>
          <a:r>
            <a:rPr lang="en-US" sz="1900" kern="1200" dirty="0" smtClean="0"/>
            <a:t> </a:t>
          </a:r>
          <a:r>
            <a:rPr lang="en-US" sz="1900" kern="1200" dirty="0" err="1" smtClean="0"/>
            <a:t>kewajibannya</a:t>
          </a:r>
          <a:r>
            <a:rPr lang="en-US" sz="1900" kern="1200" dirty="0" smtClean="0"/>
            <a:t> </a:t>
          </a:r>
          <a:r>
            <a:rPr lang="en-US" sz="1900" kern="1200" dirty="0" err="1" smtClean="0"/>
            <a:t>di</a:t>
          </a:r>
          <a:r>
            <a:rPr lang="en-US" sz="1900" kern="1200" dirty="0" smtClean="0"/>
            <a:t> WTO </a:t>
          </a:r>
          <a:r>
            <a:rPr lang="en-US" sz="1900" kern="1200" dirty="0" err="1" smtClean="0"/>
            <a:t>dan</a:t>
          </a:r>
          <a:r>
            <a:rPr lang="en-US" sz="1900" kern="1200" dirty="0" smtClean="0"/>
            <a:t> </a:t>
          </a:r>
          <a:r>
            <a:rPr lang="en-US" sz="1900" kern="1200" dirty="0" err="1" smtClean="0"/>
            <a:t>menyalahi</a:t>
          </a:r>
          <a:r>
            <a:rPr lang="en-US" sz="1900" kern="1200" dirty="0" smtClean="0"/>
            <a:t> </a:t>
          </a:r>
          <a:r>
            <a:rPr lang="en-US" sz="1900" kern="1200" dirty="0" err="1" smtClean="0"/>
            <a:t>beberapa</a:t>
          </a:r>
          <a:r>
            <a:rPr lang="en-US" sz="1900" kern="1200" dirty="0" smtClean="0"/>
            <a:t> </a:t>
          </a:r>
          <a:r>
            <a:rPr lang="en-US" sz="1900" kern="1200" dirty="0" err="1" smtClean="0"/>
            <a:t>pasal</a:t>
          </a:r>
          <a:r>
            <a:rPr lang="en-US" sz="1900" kern="1200" dirty="0" smtClean="0"/>
            <a:t> </a:t>
          </a:r>
          <a:r>
            <a:rPr lang="en-US" sz="1900" kern="1200" dirty="0" err="1" smtClean="0"/>
            <a:t>dalam</a:t>
          </a:r>
          <a:r>
            <a:rPr lang="en-US" sz="1900" kern="1200" dirty="0" smtClean="0"/>
            <a:t> </a:t>
          </a:r>
          <a:r>
            <a:rPr lang="en-US" sz="1900" kern="1200" dirty="0" err="1" smtClean="0"/>
            <a:t>ketentuan</a:t>
          </a:r>
          <a:r>
            <a:rPr lang="en-US" sz="1900" kern="1200" dirty="0" smtClean="0"/>
            <a:t> Anti-Dumping</a:t>
          </a:r>
          <a:endParaRPr lang="en-US" sz="1900" kern="1200" dirty="0"/>
        </a:p>
      </dsp:txBody>
      <dsp:txXfrm>
        <a:off x="0" y="2449394"/>
        <a:ext cx="8534400" cy="1044809"/>
      </dsp:txXfrm>
    </dsp:sp>
    <dsp:sp modelId="{E0B6CD01-7847-49A8-B64A-B4CA86167837}">
      <dsp:nvSpPr>
        <dsp:cNvPr id="0" name=""/>
        <dsp:cNvSpPr/>
      </dsp:nvSpPr>
      <dsp:spPr>
        <a:xfrm>
          <a:off x="0" y="3548925"/>
          <a:ext cx="8534400" cy="10448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28 </a:t>
          </a:r>
          <a:r>
            <a:rPr lang="en-US" sz="1900" kern="1200" dirty="0" err="1" smtClean="0"/>
            <a:t>Oktober</a:t>
          </a:r>
          <a:r>
            <a:rPr lang="en-US" sz="1900" kern="1200" dirty="0" smtClean="0"/>
            <a:t> 2005, DSB WTO </a:t>
          </a:r>
          <a:r>
            <a:rPr lang="en-US" sz="1900" kern="1200" dirty="0" err="1" smtClean="0"/>
            <a:t>menyampaikan</a:t>
          </a:r>
          <a:r>
            <a:rPr lang="en-US" sz="1900" kern="1200" dirty="0" smtClean="0"/>
            <a:t> </a:t>
          </a:r>
          <a:r>
            <a:rPr lang="en-US" sz="1900" i="1" kern="1200" dirty="0" smtClean="0"/>
            <a:t>Panel Report </a:t>
          </a:r>
          <a:r>
            <a:rPr lang="en-US" sz="1900" kern="1200" dirty="0" err="1" smtClean="0"/>
            <a:t>ke</a:t>
          </a:r>
          <a:r>
            <a:rPr lang="en-US" sz="1900" kern="1200" dirty="0" smtClean="0"/>
            <a:t> </a:t>
          </a:r>
          <a:r>
            <a:rPr lang="en-US" sz="1900" kern="1200" dirty="0" err="1" smtClean="0"/>
            <a:t>seluruh</a:t>
          </a:r>
          <a:r>
            <a:rPr lang="en-US" sz="1900" kern="1200" dirty="0" smtClean="0"/>
            <a:t> </a:t>
          </a:r>
          <a:r>
            <a:rPr lang="en-US" sz="1900" kern="1200" dirty="0" err="1" smtClean="0"/>
            <a:t>anggota</a:t>
          </a:r>
          <a:r>
            <a:rPr lang="en-US" sz="1900" kern="1200" dirty="0" smtClean="0"/>
            <a:t> </a:t>
          </a:r>
          <a:r>
            <a:rPr lang="en-US" sz="1900" kern="1200" dirty="0" err="1" smtClean="0"/>
            <a:t>dan</a:t>
          </a:r>
          <a:r>
            <a:rPr lang="en-US" sz="1900" kern="1200" dirty="0" smtClean="0"/>
            <a:t> </a:t>
          </a:r>
          <a:r>
            <a:rPr lang="en-US" sz="1900" kern="1200" dirty="0" err="1" smtClean="0"/>
            <a:t>menyatakan</a:t>
          </a:r>
          <a:r>
            <a:rPr lang="en-US" sz="1900" kern="1200" dirty="0" smtClean="0"/>
            <a:t> </a:t>
          </a:r>
          <a:r>
            <a:rPr lang="en-US" sz="1900" kern="1200" dirty="0" err="1" smtClean="0"/>
            <a:t>bahwa</a:t>
          </a:r>
          <a:r>
            <a:rPr lang="en-US" sz="1900" kern="1200" dirty="0" smtClean="0"/>
            <a:t> </a:t>
          </a:r>
          <a:r>
            <a:rPr lang="en-US" sz="1900" kern="1200" dirty="0" err="1" smtClean="0"/>
            <a:t>tindakan</a:t>
          </a:r>
          <a:r>
            <a:rPr lang="en-US" sz="1900" kern="1200" dirty="0" smtClean="0"/>
            <a:t> anti-dumping Korea Selatan </a:t>
          </a:r>
          <a:r>
            <a:rPr lang="en-US" sz="1900" kern="1200" dirty="0" err="1" smtClean="0"/>
            <a:t>tidak</a:t>
          </a:r>
          <a:r>
            <a:rPr lang="en-US" sz="1900" kern="1200" dirty="0" smtClean="0"/>
            <a:t> </a:t>
          </a:r>
          <a:r>
            <a:rPr lang="en-US" sz="1900" kern="1200" dirty="0" err="1" smtClean="0"/>
            <a:t>konsisten</a:t>
          </a:r>
          <a:r>
            <a:rPr lang="en-US" sz="1900" kern="1200" dirty="0" smtClean="0"/>
            <a:t> </a:t>
          </a:r>
          <a:r>
            <a:rPr lang="en-US" sz="1900" kern="1200" dirty="0" err="1" smtClean="0"/>
            <a:t>dan</a:t>
          </a:r>
          <a:r>
            <a:rPr lang="en-US" sz="1900" kern="1200" dirty="0" smtClean="0"/>
            <a:t> </a:t>
          </a:r>
          <a:r>
            <a:rPr lang="en-US" sz="1900" kern="1200" dirty="0" err="1" smtClean="0"/>
            <a:t>telah</a:t>
          </a:r>
          <a:r>
            <a:rPr lang="en-US" sz="1900" kern="1200" dirty="0" smtClean="0"/>
            <a:t> </a:t>
          </a:r>
          <a:r>
            <a:rPr lang="en-US" sz="1900" kern="1200" dirty="0" err="1" smtClean="0"/>
            <a:t>menyalahi</a:t>
          </a:r>
          <a:r>
            <a:rPr lang="en-US" sz="1900" kern="1200" dirty="0" smtClean="0"/>
            <a:t> </a:t>
          </a:r>
          <a:r>
            <a:rPr lang="en-US" sz="1900" kern="1200" dirty="0" err="1" smtClean="0"/>
            <a:t>ketentuan</a:t>
          </a:r>
          <a:r>
            <a:rPr lang="en-US" sz="1900" kern="1200" dirty="0" smtClean="0"/>
            <a:t> </a:t>
          </a:r>
          <a:r>
            <a:rPr lang="en-US" sz="1900" kern="1200" dirty="0" err="1" smtClean="0"/>
            <a:t>Persetujuan</a:t>
          </a:r>
          <a:r>
            <a:rPr lang="en-US" sz="1900" kern="1200" dirty="0" smtClean="0"/>
            <a:t> Anti-Dumping</a:t>
          </a:r>
          <a:endParaRPr lang="en-US" sz="1900" kern="1200" dirty="0"/>
        </a:p>
      </dsp:txBody>
      <dsp:txXfrm>
        <a:off x="0" y="3548925"/>
        <a:ext cx="8534400" cy="1044809"/>
      </dsp:txXfrm>
    </dsp:sp>
    <dsp:sp modelId="{B50D9E62-5BDB-485C-9608-3E978D4CF7BB}">
      <dsp:nvSpPr>
        <dsp:cNvPr id="0" name=""/>
        <dsp:cNvSpPr/>
      </dsp:nvSpPr>
      <dsp:spPr>
        <a:xfrm>
          <a:off x="0" y="4648454"/>
          <a:ext cx="8534400" cy="10448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err="1" smtClean="0"/>
            <a:t>Kedua</a:t>
          </a:r>
          <a:r>
            <a:rPr lang="en-US" sz="1900" kern="1200" dirty="0" smtClean="0"/>
            <a:t> </a:t>
          </a:r>
          <a:r>
            <a:rPr lang="en-US" sz="1900" kern="1200" dirty="0" err="1" smtClean="0"/>
            <a:t>belah</a:t>
          </a:r>
          <a:r>
            <a:rPr lang="en-US" sz="1900" kern="1200" dirty="0" smtClean="0"/>
            <a:t> </a:t>
          </a:r>
          <a:r>
            <a:rPr lang="en-US" sz="1900" kern="1200" dirty="0" err="1" smtClean="0"/>
            <a:t>pihak</a:t>
          </a:r>
          <a:r>
            <a:rPr lang="en-US" sz="1900" kern="1200" dirty="0" smtClean="0"/>
            <a:t> yang </a:t>
          </a:r>
          <a:r>
            <a:rPr lang="en-US" sz="1900" kern="1200" dirty="0" err="1" smtClean="0"/>
            <a:t>bersengketa</a:t>
          </a:r>
          <a:r>
            <a:rPr lang="en-US" sz="1900" kern="1200" dirty="0" smtClean="0"/>
            <a:t> </a:t>
          </a:r>
          <a:r>
            <a:rPr lang="en-US" sz="1900" kern="1200" dirty="0" err="1" smtClean="0"/>
            <a:t>pada</a:t>
          </a:r>
          <a:r>
            <a:rPr lang="en-US" sz="1900" kern="1200" dirty="0" smtClean="0"/>
            <a:t> </a:t>
          </a:r>
          <a:r>
            <a:rPr lang="en-US" sz="1900" kern="1200" dirty="0" err="1" smtClean="0"/>
            <a:t>akhirnya</a:t>
          </a:r>
          <a:r>
            <a:rPr lang="en-US" sz="1900" kern="1200" dirty="0" smtClean="0"/>
            <a:t> </a:t>
          </a:r>
          <a:r>
            <a:rPr lang="en-US" sz="1900" kern="1200" dirty="0" err="1" smtClean="0"/>
            <a:t>mencapai</a:t>
          </a:r>
          <a:r>
            <a:rPr lang="en-US" sz="1900" kern="1200" dirty="0" smtClean="0"/>
            <a:t> </a:t>
          </a:r>
          <a:r>
            <a:rPr lang="en-US" sz="1900" kern="1200" dirty="0" err="1" smtClean="0"/>
            <a:t>kesepakatan</a:t>
          </a:r>
          <a:r>
            <a:rPr lang="en-US" sz="1900" kern="1200" dirty="0" smtClean="0"/>
            <a:t> </a:t>
          </a:r>
          <a:r>
            <a:rPr lang="en-US" sz="1900" kern="1200" dirty="0" err="1" smtClean="0"/>
            <a:t>bahwa</a:t>
          </a:r>
          <a:r>
            <a:rPr lang="en-US" sz="1900" kern="1200" dirty="0" smtClean="0"/>
            <a:t> Korea </a:t>
          </a:r>
          <a:r>
            <a:rPr lang="en-US" sz="1900" kern="1200" dirty="0" err="1" smtClean="0"/>
            <a:t>harus</a:t>
          </a:r>
          <a:r>
            <a:rPr lang="en-US" sz="1900" kern="1200" dirty="0" smtClean="0"/>
            <a:t> </a:t>
          </a:r>
          <a:r>
            <a:rPr lang="en-US" sz="1900" kern="1200" dirty="0" err="1" smtClean="0"/>
            <a:t>mengimplementasikan</a:t>
          </a:r>
          <a:r>
            <a:rPr lang="en-US" sz="1900" kern="1200" dirty="0" smtClean="0"/>
            <a:t> </a:t>
          </a:r>
          <a:r>
            <a:rPr lang="en-US" sz="1900" kern="1200" dirty="0" err="1" smtClean="0"/>
            <a:t>rekomendasi</a:t>
          </a:r>
          <a:r>
            <a:rPr lang="en-US" sz="1900" kern="1200" dirty="0" smtClean="0"/>
            <a:t> DSB </a:t>
          </a:r>
          <a:r>
            <a:rPr lang="en-US" sz="1900" kern="1200" dirty="0" err="1" smtClean="0"/>
            <a:t>dan</a:t>
          </a:r>
          <a:r>
            <a:rPr lang="en-US" sz="1900" kern="1200" dirty="0" smtClean="0"/>
            <a:t> </a:t>
          </a:r>
          <a:r>
            <a:rPr lang="en-US" sz="1900" kern="1200" dirty="0" err="1" smtClean="0"/>
            <a:t>menentukan</a:t>
          </a:r>
          <a:r>
            <a:rPr lang="en-US" sz="1900" kern="1200" dirty="0" smtClean="0"/>
            <a:t> </a:t>
          </a:r>
          <a:r>
            <a:rPr lang="en-US" sz="1900" kern="1200" dirty="0" err="1" smtClean="0"/>
            <a:t>jadwal</a:t>
          </a:r>
          <a:r>
            <a:rPr lang="en-US" sz="1900" kern="1200" dirty="0" smtClean="0"/>
            <a:t> </a:t>
          </a:r>
          <a:r>
            <a:rPr lang="en-US" sz="1900" kern="1200" dirty="0" err="1" smtClean="0"/>
            <a:t>waktu</a:t>
          </a:r>
          <a:r>
            <a:rPr lang="en-US" sz="1900" kern="1200" dirty="0" smtClean="0"/>
            <a:t> </a:t>
          </a:r>
          <a:r>
            <a:rPr lang="en-US" sz="1900" kern="1200" dirty="0" err="1" smtClean="0"/>
            <a:t>bagi</a:t>
          </a:r>
          <a:r>
            <a:rPr lang="en-US" sz="1900" kern="1200" dirty="0" smtClean="0"/>
            <a:t> </a:t>
          </a:r>
          <a:r>
            <a:rPr lang="en-US" sz="1900" kern="1200" dirty="0" err="1" smtClean="0"/>
            <a:t>pelaksanaan</a:t>
          </a:r>
          <a:r>
            <a:rPr lang="en-US" sz="1900" kern="1200" dirty="0" smtClean="0"/>
            <a:t> </a:t>
          </a:r>
          <a:r>
            <a:rPr lang="en-US" sz="1900" kern="1200" dirty="0" err="1" smtClean="0"/>
            <a:t>rekomendasi</a:t>
          </a:r>
          <a:r>
            <a:rPr lang="en-US" sz="1900" kern="1200" dirty="0" smtClean="0"/>
            <a:t> DSB </a:t>
          </a:r>
          <a:r>
            <a:rPr lang="en-US" sz="1900" kern="1200" dirty="0" err="1" smtClean="0"/>
            <a:t>tersebut</a:t>
          </a:r>
          <a:r>
            <a:rPr lang="en-US" sz="1900" kern="1200" dirty="0" smtClean="0"/>
            <a:t> (</a:t>
          </a:r>
          <a:r>
            <a:rPr lang="en-US" sz="1900" i="1" kern="1200" dirty="0" smtClean="0"/>
            <a:t>reasonable period of time/RPT</a:t>
          </a:r>
          <a:r>
            <a:rPr lang="en-US" sz="1900" kern="1200" dirty="0" smtClean="0"/>
            <a:t>).</a:t>
          </a:r>
          <a:endParaRPr lang="en-US" sz="1900" kern="1200" dirty="0"/>
        </a:p>
      </dsp:txBody>
      <dsp:txXfrm>
        <a:off x="0" y="4648454"/>
        <a:ext cx="8534400" cy="104480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A77F4D-BE7D-4F63-9869-339CA83CE597}">
      <dsp:nvSpPr>
        <dsp:cNvPr id="0" name=""/>
        <dsp:cNvSpPr/>
      </dsp:nvSpPr>
      <dsp:spPr>
        <a:xfrm>
          <a:off x="0" y="38040"/>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err="1" smtClean="0"/>
            <a:t>Negosiasi</a:t>
          </a:r>
          <a:endParaRPr lang="en-US" sz="2400" kern="1200" dirty="0"/>
        </a:p>
      </dsp:txBody>
      <dsp:txXfrm>
        <a:off x="0" y="38040"/>
        <a:ext cx="8229600" cy="575639"/>
      </dsp:txXfrm>
    </dsp:sp>
    <dsp:sp modelId="{9713B245-00AE-43C0-8564-0DE341038E40}">
      <dsp:nvSpPr>
        <dsp:cNvPr id="0" name=""/>
        <dsp:cNvSpPr/>
      </dsp:nvSpPr>
      <dsp:spPr>
        <a:xfrm>
          <a:off x="0" y="613680"/>
          <a:ext cx="8229600" cy="367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it-IT" sz="1900" kern="1200" dirty="0" smtClean="0"/>
            <a:t>perundingan yang diadakan secara langsung antara para pihak dengan tujuan untuk mencari penyelesaian melalui dialog tanpa melibatkan pihak ketiga</a:t>
          </a:r>
          <a:endParaRPr lang="en-US" sz="1900" kern="1200" dirty="0"/>
        </a:p>
        <a:p>
          <a:pPr marL="171450" lvl="1" indent="-171450" algn="l" defTabSz="844550">
            <a:lnSpc>
              <a:spcPct val="90000"/>
            </a:lnSpc>
            <a:spcBef>
              <a:spcPct val="0"/>
            </a:spcBef>
            <a:spcAft>
              <a:spcPct val="20000"/>
            </a:spcAft>
            <a:buChar char="••"/>
          </a:pPr>
          <a:r>
            <a:rPr lang="it-IT" sz="1900" kern="1200" dirty="0" smtClean="0"/>
            <a:t>Negosiasi dalam pelaksanaannya memiliki 2 bentuk cara :</a:t>
          </a:r>
          <a:endParaRPr lang="en-US" sz="1900" kern="1200" dirty="0"/>
        </a:p>
        <a:p>
          <a:pPr marL="342900" lvl="2" indent="-171450" algn="l" defTabSz="844550">
            <a:lnSpc>
              <a:spcPct val="90000"/>
            </a:lnSpc>
            <a:spcBef>
              <a:spcPct val="0"/>
            </a:spcBef>
            <a:spcAft>
              <a:spcPct val="20000"/>
            </a:spcAft>
            <a:buChar char="••"/>
          </a:pPr>
          <a:r>
            <a:rPr lang="it-IT" sz="1900" kern="1200" dirty="0" smtClean="0"/>
            <a:t>Negosiasi bilateral</a:t>
          </a:r>
          <a:endParaRPr lang="en-US" sz="1900" kern="1200" dirty="0"/>
        </a:p>
        <a:p>
          <a:pPr marL="342900" lvl="2" indent="-171450" algn="l" defTabSz="844550">
            <a:lnSpc>
              <a:spcPct val="90000"/>
            </a:lnSpc>
            <a:spcBef>
              <a:spcPct val="0"/>
            </a:spcBef>
            <a:spcAft>
              <a:spcPct val="20000"/>
            </a:spcAft>
            <a:buChar char="••"/>
          </a:pPr>
          <a:r>
            <a:rPr lang="it-IT" sz="1900" kern="1200" dirty="0" smtClean="0"/>
            <a:t>Negosiasi multilateral</a:t>
          </a:r>
          <a:endParaRPr lang="en-US" sz="1900" kern="1200" dirty="0"/>
        </a:p>
        <a:p>
          <a:pPr marL="171450" lvl="1" indent="-171450" algn="l" defTabSz="844550">
            <a:lnSpc>
              <a:spcPct val="90000"/>
            </a:lnSpc>
            <a:spcBef>
              <a:spcPct val="0"/>
            </a:spcBef>
            <a:spcAft>
              <a:spcPct val="20000"/>
            </a:spcAft>
            <a:buChar char="••"/>
          </a:pPr>
          <a:r>
            <a:rPr lang="it-IT" sz="1900" kern="1200" dirty="0" smtClean="0"/>
            <a:t>Kelemahan</a:t>
          </a:r>
          <a:endParaRPr lang="en-US" sz="1900" kern="1200" dirty="0"/>
        </a:p>
        <a:p>
          <a:pPr marL="342900" lvl="2" indent="-171450" algn="l" defTabSz="844550">
            <a:lnSpc>
              <a:spcPct val="90000"/>
            </a:lnSpc>
            <a:spcBef>
              <a:spcPct val="0"/>
            </a:spcBef>
            <a:spcAft>
              <a:spcPct val="20000"/>
            </a:spcAft>
            <a:buChar char="••"/>
          </a:pPr>
          <a:r>
            <a:rPr lang="it-IT" sz="1900" kern="1200" dirty="0" smtClean="0"/>
            <a:t>Manakala para pihak berkedudukan tidak seimbang, satu pihak berkedudukan kuat dan pihak yang lain lemah </a:t>
          </a:r>
          <a:r>
            <a:rPr lang="it-IT" sz="1900" kern="1200" dirty="0" smtClean="0">
              <a:sym typeface="Wingdings" pitchFamily="2" charset="2"/>
            </a:rPr>
            <a:t> </a:t>
          </a:r>
          <a:r>
            <a:rPr lang="it-IT" sz="1900" kern="1200" dirty="0" smtClean="0"/>
            <a:t>salah satu pihak kuat berada dalam posisi untuk menekan pihak lainnya.</a:t>
          </a:r>
          <a:endParaRPr lang="en-US" sz="1900" kern="1200" dirty="0"/>
        </a:p>
        <a:p>
          <a:pPr marL="342900" lvl="2" indent="-171450" algn="l" defTabSz="844550">
            <a:lnSpc>
              <a:spcPct val="90000"/>
            </a:lnSpc>
            <a:spcBef>
              <a:spcPct val="0"/>
            </a:spcBef>
            <a:spcAft>
              <a:spcPct val="20000"/>
            </a:spcAft>
            <a:buChar char="••"/>
          </a:pPr>
          <a:r>
            <a:rPr lang="it-IT" sz="1900" kern="1200" dirty="0" smtClean="0"/>
            <a:t>proses berlangsungnya negosiasi acapkali lambat dan memakan waktu lama </a:t>
          </a:r>
          <a:r>
            <a:rPr lang="it-IT" sz="1900" kern="1200" dirty="0" smtClean="0">
              <a:sym typeface="Wingdings" pitchFamily="2" charset="2"/>
            </a:rPr>
            <a:t> </a:t>
          </a:r>
          <a:r>
            <a:rPr lang="it-IT" sz="1900" kern="1200" dirty="0" smtClean="0"/>
            <a:t>sulitnya permasalahan-permasalahan yang timbul di antara negara-negara</a:t>
          </a:r>
          <a:endParaRPr lang="en-US" sz="1900" kern="1200" dirty="0"/>
        </a:p>
      </dsp:txBody>
      <dsp:txXfrm>
        <a:off x="0" y="613680"/>
        <a:ext cx="8229600" cy="3676320"/>
      </dsp:txXfrm>
    </dsp:sp>
    <dsp:sp modelId="{E5211496-5F65-4251-B062-E480E3856E10}">
      <dsp:nvSpPr>
        <dsp:cNvPr id="0" name=""/>
        <dsp:cNvSpPr/>
      </dsp:nvSpPr>
      <dsp:spPr>
        <a:xfrm>
          <a:off x="0" y="4290000"/>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t-IT" sz="2400" b="1" kern="1200" dirty="0" smtClean="0"/>
            <a:t>Konsultasi </a:t>
          </a:r>
          <a:endParaRPr lang="en-US" sz="2400" kern="1200" dirty="0"/>
        </a:p>
      </dsp:txBody>
      <dsp:txXfrm>
        <a:off x="0" y="4290000"/>
        <a:ext cx="8229600" cy="575639"/>
      </dsp:txXfrm>
    </dsp:sp>
    <dsp:sp modelId="{907D9B18-4B40-4AE8-821B-DCF29EF4DE2E}">
      <dsp:nvSpPr>
        <dsp:cNvPr id="0" name=""/>
        <dsp:cNvSpPr/>
      </dsp:nvSpPr>
      <dsp:spPr>
        <a:xfrm>
          <a:off x="0" y="4865640"/>
          <a:ext cx="8229600" cy="1192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err="1" smtClean="0"/>
            <a:t>fungsi</a:t>
          </a:r>
          <a:r>
            <a:rPr lang="en-US" sz="1900" kern="1200" dirty="0" smtClean="0"/>
            <a:t> </a:t>
          </a:r>
          <a:r>
            <a:rPr lang="en-US" sz="1900" kern="1200" dirty="0" err="1" smtClean="0"/>
            <a:t>utama</a:t>
          </a:r>
          <a:r>
            <a:rPr lang="en-US" sz="1900" kern="1200" dirty="0" smtClean="0"/>
            <a:t> </a:t>
          </a:r>
          <a:r>
            <a:rPr lang="en-US" sz="1900" kern="1200" dirty="0" smtClean="0">
              <a:sym typeface="Wingdings" pitchFamily="2" charset="2"/>
            </a:rPr>
            <a:t> </a:t>
          </a:r>
          <a:r>
            <a:rPr lang="en-US" sz="1900" kern="1200" dirty="0" err="1" smtClean="0"/>
            <a:t>untuk</a:t>
          </a:r>
          <a:r>
            <a:rPr lang="en-US" sz="1900" kern="1200" dirty="0" smtClean="0"/>
            <a:t> </a:t>
          </a:r>
          <a:r>
            <a:rPr lang="en-US" sz="1900" kern="1200" dirty="0" err="1" smtClean="0"/>
            <a:t>mencegah</a:t>
          </a:r>
          <a:r>
            <a:rPr lang="en-US" sz="1900" kern="1200" dirty="0" smtClean="0"/>
            <a:t> </a:t>
          </a:r>
          <a:r>
            <a:rPr lang="en-US" sz="1900" kern="1200" dirty="0" err="1" smtClean="0"/>
            <a:t>timbulnya</a:t>
          </a:r>
          <a:r>
            <a:rPr lang="en-US" sz="1900" kern="1200" dirty="0" smtClean="0"/>
            <a:t> </a:t>
          </a:r>
          <a:r>
            <a:rPr lang="en-US" sz="1900" kern="1200" dirty="0" err="1" smtClean="0"/>
            <a:t>suatu</a:t>
          </a:r>
          <a:r>
            <a:rPr lang="en-US" sz="1900" kern="1200" dirty="0" smtClean="0"/>
            <a:t> </a:t>
          </a:r>
          <a:r>
            <a:rPr lang="en-US" sz="1900" kern="1200" dirty="0" err="1" smtClean="0"/>
            <a:t>sengketa</a:t>
          </a:r>
          <a:r>
            <a:rPr lang="en-US" sz="1900" kern="1200" dirty="0" smtClean="0"/>
            <a:t>. </a:t>
          </a:r>
          <a:endParaRPr lang="en-US" sz="1900" kern="1200" dirty="0"/>
        </a:p>
        <a:p>
          <a:pPr marL="171450" lvl="1" indent="-171450" algn="l" defTabSz="844550">
            <a:lnSpc>
              <a:spcPct val="90000"/>
            </a:lnSpc>
            <a:spcBef>
              <a:spcPct val="0"/>
            </a:spcBef>
            <a:spcAft>
              <a:spcPct val="20000"/>
            </a:spcAft>
            <a:buChar char="••"/>
          </a:pPr>
          <a:r>
            <a:rPr lang="en-US" sz="1900" kern="1200" dirty="0" err="1" smtClean="0"/>
            <a:t>Berbagai</a:t>
          </a:r>
          <a:r>
            <a:rPr lang="en-US" sz="1900" kern="1200" dirty="0" smtClean="0"/>
            <a:t> </a:t>
          </a:r>
          <a:r>
            <a:rPr lang="en-US" sz="1900" kern="1200" dirty="0" err="1" smtClean="0"/>
            <a:t>perjanjian</a:t>
          </a:r>
          <a:r>
            <a:rPr lang="en-US" sz="1900" kern="1200" dirty="0" smtClean="0"/>
            <a:t> </a:t>
          </a:r>
          <a:r>
            <a:rPr lang="en-US" sz="1900" kern="1200" dirty="0" err="1" smtClean="0"/>
            <a:t>internasional</a:t>
          </a:r>
          <a:r>
            <a:rPr lang="en-US" sz="1900" kern="1200" dirty="0" smtClean="0"/>
            <a:t> </a:t>
          </a:r>
          <a:r>
            <a:rPr lang="en-US" sz="1900" kern="1200" dirty="0" err="1" smtClean="0"/>
            <a:t>bidang</a:t>
          </a:r>
          <a:r>
            <a:rPr lang="en-US" sz="1900" kern="1200" dirty="0" smtClean="0"/>
            <a:t> </a:t>
          </a:r>
          <a:r>
            <a:rPr lang="en-US" sz="1900" kern="1200" dirty="0" err="1" smtClean="0"/>
            <a:t>hukum</a:t>
          </a:r>
          <a:r>
            <a:rPr lang="en-US" sz="1900" kern="1200" dirty="0" smtClean="0"/>
            <a:t> </a:t>
          </a:r>
          <a:r>
            <a:rPr lang="en-US" sz="1900" kern="1200" dirty="0" err="1" smtClean="0"/>
            <a:t>ekonomi</a:t>
          </a:r>
          <a:r>
            <a:rPr lang="en-US" sz="1900" kern="1200" dirty="0" smtClean="0"/>
            <a:t> </a:t>
          </a:r>
          <a:r>
            <a:rPr lang="en-US" sz="1900" kern="1200" dirty="0" err="1" smtClean="0"/>
            <a:t>internasional</a:t>
          </a:r>
          <a:r>
            <a:rPr lang="en-US" sz="1900" kern="1200" dirty="0" smtClean="0"/>
            <a:t> </a:t>
          </a:r>
          <a:r>
            <a:rPr lang="en-US" sz="1900" kern="1200" dirty="0" smtClean="0">
              <a:sym typeface="Wingdings" pitchFamily="2" charset="2"/>
            </a:rPr>
            <a:t> </a:t>
          </a:r>
          <a:r>
            <a:rPr lang="en-US" sz="1900" kern="1200" dirty="0" err="1" smtClean="0"/>
            <a:t>menggunakan</a:t>
          </a:r>
          <a:r>
            <a:rPr lang="en-US" sz="1900" kern="1200" dirty="0" smtClean="0"/>
            <a:t> </a:t>
          </a:r>
          <a:r>
            <a:rPr lang="en-US" sz="1900" kern="1200" dirty="0" err="1" smtClean="0"/>
            <a:t>cara</a:t>
          </a:r>
          <a:r>
            <a:rPr lang="en-US" sz="1900" kern="1200" dirty="0" smtClean="0"/>
            <a:t> </a:t>
          </a:r>
          <a:r>
            <a:rPr lang="en-US" sz="1900" kern="1200" dirty="0" err="1" smtClean="0"/>
            <a:t>konsultasi</a:t>
          </a:r>
          <a:r>
            <a:rPr lang="en-US" sz="1900" kern="1200" dirty="0" smtClean="0"/>
            <a:t> </a:t>
          </a:r>
          <a:r>
            <a:rPr lang="en-US" sz="1900" kern="1200" dirty="0" err="1" smtClean="0"/>
            <a:t>sebagai</a:t>
          </a:r>
          <a:r>
            <a:rPr lang="en-US" sz="1900" kern="1200" dirty="0" smtClean="0"/>
            <a:t> </a:t>
          </a:r>
          <a:r>
            <a:rPr lang="en-US" sz="1900" kern="1200" dirty="0" err="1" smtClean="0"/>
            <a:t>pangkal</a:t>
          </a:r>
          <a:r>
            <a:rPr lang="en-US" sz="1900" kern="1200" dirty="0" smtClean="0"/>
            <a:t> </a:t>
          </a:r>
          <a:r>
            <a:rPr lang="en-US" sz="1900" kern="1200" dirty="0" err="1" smtClean="0"/>
            <a:t>awal</a:t>
          </a:r>
          <a:r>
            <a:rPr lang="en-US" sz="1900" kern="1200" dirty="0" smtClean="0"/>
            <a:t> </a:t>
          </a:r>
          <a:r>
            <a:rPr lang="en-US" sz="1900" kern="1200" dirty="0" err="1" smtClean="0"/>
            <a:t>dalam</a:t>
          </a:r>
          <a:r>
            <a:rPr lang="en-US" sz="1900" kern="1200" dirty="0" smtClean="0"/>
            <a:t> </a:t>
          </a:r>
          <a:r>
            <a:rPr lang="en-US" sz="1900" kern="1200" dirty="0" err="1" smtClean="0"/>
            <a:t>proses</a:t>
          </a:r>
          <a:r>
            <a:rPr lang="en-US" sz="1900" kern="1200" dirty="0" smtClean="0"/>
            <a:t> </a:t>
          </a:r>
          <a:r>
            <a:rPr lang="en-US" sz="1900" kern="1200" dirty="0" err="1" smtClean="0"/>
            <a:t>untuk</a:t>
          </a:r>
          <a:r>
            <a:rPr lang="en-US" sz="1900" kern="1200" dirty="0" smtClean="0"/>
            <a:t> </a:t>
          </a:r>
          <a:r>
            <a:rPr lang="en-US" sz="1900" kern="1200" dirty="0" err="1" smtClean="0"/>
            <a:t>menyelesaikan</a:t>
          </a:r>
          <a:r>
            <a:rPr lang="en-US" sz="1900" kern="1200" dirty="0" smtClean="0"/>
            <a:t> </a:t>
          </a:r>
          <a:r>
            <a:rPr lang="en-US" sz="1900" kern="1200" dirty="0" err="1" smtClean="0"/>
            <a:t>suatu</a:t>
          </a:r>
          <a:r>
            <a:rPr lang="en-US" sz="1900" kern="1200" dirty="0" smtClean="0"/>
            <a:t> </a:t>
          </a:r>
          <a:r>
            <a:rPr lang="en-US" sz="1900" kern="1200" dirty="0" err="1" smtClean="0"/>
            <a:t>persoalan</a:t>
          </a:r>
          <a:r>
            <a:rPr lang="en-US" sz="1900" kern="1200" dirty="0" smtClean="0"/>
            <a:t>.</a:t>
          </a:r>
          <a:endParaRPr lang="en-US" sz="1900" kern="1200" dirty="0"/>
        </a:p>
      </dsp:txBody>
      <dsp:txXfrm>
        <a:off x="0" y="4865640"/>
        <a:ext cx="8229600" cy="11923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60AB7D-34D0-491F-A230-B46693D692C7}">
      <dsp:nvSpPr>
        <dsp:cNvPr id="0" name=""/>
        <dsp:cNvSpPr/>
      </dsp:nvSpPr>
      <dsp:spPr>
        <a:xfrm>
          <a:off x="0" y="161970"/>
          <a:ext cx="84582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it-IT" sz="2800" b="1" i="0" kern="1200" dirty="0" smtClean="0"/>
            <a:t>Fact Finding </a:t>
          </a:r>
          <a:r>
            <a:rPr lang="it-IT" sz="2800" b="1" i="1" kern="1200" dirty="0" smtClean="0"/>
            <a:t>atau </a:t>
          </a:r>
          <a:r>
            <a:rPr lang="it-IT" sz="2800" b="1" i="0" kern="1200" dirty="0" smtClean="0"/>
            <a:t>Iquiry</a:t>
          </a:r>
          <a:endParaRPr lang="en-US" sz="2800" i="0" kern="1200" dirty="0"/>
        </a:p>
      </dsp:txBody>
      <dsp:txXfrm>
        <a:off x="0" y="161970"/>
        <a:ext cx="8458200" cy="671580"/>
      </dsp:txXfrm>
    </dsp:sp>
    <dsp:sp modelId="{3AEAFC5A-B839-41F6-B789-EC196B8F9667}">
      <dsp:nvSpPr>
        <dsp:cNvPr id="0" name=""/>
        <dsp:cNvSpPr/>
      </dsp:nvSpPr>
      <dsp:spPr>
        <a:xfrm>
          <a:off x="0" y="833550"/>
          <a:ext cx="8458200" cy="5100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err="1" smtClean="0"/>
            <a:t>metode</a:t>
          </a:r>
          <a:r>
            <a:rPr lang="en-US" sz="2200" kern="1200" dirty="0" smtClean="0"/>
            <a:t> </a:t>
          </a:r>
          <a:r>
            <a:rPr lang="en-US" sz="2200" kern="1200" dirty="0" err="1" smtClean="0"/>
            <a:t>penyelesaian</a:t>
          </a:r>
          <a:r>
            <a:rPr lang="en-US" sz="2200" kern="1200" dirty="0" smtClean="0"/>
            <a:t> </a:t>
          </a:r>
          <a:r>
            <a:rPr lang="en-US" sz="2200" kern="1200" dirty="0" err="1" smtClean="0"/>
            <a:t>sengketa</a:t>
          </a:r>
          <a:r>
            <a:rPr lang="en-US" sz="2200" kern="1200" dirty="0" smtClean="0"/>
            <a:t> yang </a:t>
          </a:r>
          <a:r>
            <a:rPr lang="en-US" sz="2200" kern="1200" dirty="0" err="1" smtClean="0"/>
            <a:t>digunakan</a:t>
          </a:r>
          <a:r>
            <a:rPr lang="en-US" sz="2200" kern="1200" dirty="0" smtClean="0"/>
            <a:t> </a:t>
          </a:r>
          <a:r>
            <a:rPr lang="en-US" sz="2200" kern="1200" dirty="0" err="1" smtClean="0"/>
            <a:t>dengan</a:t>
          </a:r>
          <a:r>
            <a:rPr lang="en-US" sz="2200" kern="1200" dirty="0" smtClean="0"/>
            <a:t> </a:t>
          </a:r>
          <a:r>
            <a:rPr lang="en-US" sz="2200" kern="1200" dirty="0" err="1" smtClean="0"/>
            <a:t>cara</a:t>
          </a:r>
          <a:r>
            <a:rPr lang="en-US" sz="2200" kern="1200" dirty="0" smtClean="0"/>
            <a:t> </a:t>
          </a:r>
          <a:r>
            <a:rPr lang="en-US" sz="2200" kern="1200" dirty="0" err="1" smtClean="0"/>
            <a:t>mendirikan</a:t>
          </a:r>
          <a:r>
            <a:rPr lang="en-US" sz="2200" kern="1200" dirty="0" smtClean="0"/>
            <a:t> </a:t>
          </a:r>
          <a:r>
            <a:rPr lang="en-US" sz="2200" kern="1200" dirty="0" err="1" smtClean="0"/>
            <a:t>sebuah</a:t>
          </a:r>
          <a:r>
            <a:rPr lang="en-US" sz="2200" kern="1200" dirty="0" smtClean="0"/>
            <a:t> </a:t>
          </a:r>
          <a:r>
            <a:rPr lang="en-US" sz="2200" kern="1200" dirty="0" err="1" smtClean="0"/>
            <a:t>komisi</a:t>
          </a:r>
          <a:r>
            <a:rPr lang="en-US" sz="2200" kern="1200" dirty="0" smtClean="0"/>
            <a:t> </a:t>
          </a:r>
          <a:r>
            <a:rPr lang="en-US" sz="2200" kern="1200" dirty="0" err="1" smtClean="0"/>
            <a:t>atau</a:t>
          </a:r>
          <a:r>
            <a:rPr lang="en-US" sz="2200" kern="1200" dirty="0" smtClean="0"/>
            <a:t> </a:t>
          </a:r>
          <a:r>
            <a:rPr lang="en-US" sz="2200" kern="1200" dirty="0" err="1" smtClean="0"/>
            <a:t>badan</a:t>
          </a:r>
          <a:r>
            <a:rPr lang="en-US" sz="2200" kern="1200" dirty="0" smtClean="0"/>
            <a:t> </a:t>
          </a:r>
          <a:r>
            <a:rPr lang="en-US" sz="2200" kern="1200" dirty="0" err="1" smtClean="0"/>
            <a:t>untuk</a:t>
          </a:r>
          <a:r>
            <a:rPr lang="en-US" sz="2200" kern="1200" dirty="0" smtClean="0"/>
            <a:t> </a:t>
          </a:r>
          <a:r>
            <a:rPr lang="en-US" sz="2200" kern="1200" dirty="0" err="1" smtClean="0"/>
            <a:t>mencari</a:t>
          </a:r>
          <a:r>
            <a:rPr lang="en-US" sz="2200" kern="1200" dirty="0" smtClean="0"/>
            <a:t> </a:t>
          </a:r>
          <a:r>
            <a:rPr lang="en-US" sz="2200" kern="1200" dirty="0" err="1" smtClean="0"/>
            <a:t>dan</a:t>
          </a:r>
          <a:r>
            <a:rPr lang="en-US" sz="2200" kern="1200" dirty="0" smtClean="0"/>
            <a:t> </a:t>
          </a:r>
          <a:r>
            <a:rPr lang="en-US" sz="2200" kern="1200" dirty="0" err="1" smtClean="0"/>
            <a:t>mendengarkan</a:t>
          </a:r>
          <a:r>
            <a:rPr lang="en-US" sz="2200" kern="1200" dirty="0" smtClean="0"/>
            <a:t> </a:t>
          </a:r>
          <a:r>
            <a:rPr lang="en-US" sz="2200" kern="1200" dirty="0" err="1" smtClean="0"/>
            <a:t>semua</a:t>
          </a:r>
          <a:r>
            <a:rPr lang="en-US" sz="2200" kern="1200" dirty="0" smtClean="0"/>
            <a:t> </a:t>
          </a:r>
          <a:r>
            <a:rPr lang="en-US" sz="2200" kern="1200" dirty="0" err="1" smtClean="0"/>
            <a:t>bukti-bukti</a:t>
          </a:r>
          <a:r>
            <a:rPr lang="en-US" sz="2200" kern="1200" dirty="0" smtClean="0"/>
            <a:t> yang </a:t>
          </a:r>
          <a:r>
            <a:rPr lang="en-US" sz="2200" kern="1200" dirty="0" err="1" smtClean="0"/>
            <a:t>bersifat</a:t>
          </a:r>
          <a:r>
            <a:rPr lang="en-US" sz="2200" kern="1200" dirty="0" smtClean="0"/>
            <a:t> </a:t>
          </a:r>
          <a:r>
            <a:rPr lang="en-US" sz="2200" kern="1200" dirty="0" err="1" smtClean="0"/>
            <a:t>internasional</a:t>
          </a:r>
          <a:r>
            <a:rPr lang="en-US" sz="2200" kern="1200" dirty="0" smtClean="0"/>
            <a:t>, yang </a:t>
          </a:r>
          <a:r>
            <a:rPr lang="en-US" sz="2200" kern="1200" dirty="0" err="1" smtClean="0"/>
            <a:t>relevan</a:t>
          </a:r>
          <a:r>
            <a:rPr lang="en-US" sz="2200" kern="1200" dirty="0" smtClean="0"/>
            <a:t> </a:t>
          </a:r>
          <a:r>
            <a:rPr lang="en-US" sz="2200" kern="1200" dirty="0" err="1" smtClean="0"/>
            <a:t>dengan</a:t>
          </a:r>
          <a:r>
            <a:rPr lang="en-US" sz="2200" kern="1200" dirty="0" smtClean="0"/>
            <a:t> </a:t>
          </a:r>
          <a:r>
            <a:rPr lang="en-US" sz="2200" kern="1200" dirty="0" err="1" smtClean="0"/>
            <a:t>permasalahan</a:t>
          </a:r>
          <a:r>
            <a:rPr lang="en-US" sz="2200" kern="1200" dirty="0" smtClean="0"/>
            <a:t>. </a:t>
          </a:r>
          <a:endParaRPr lang="en-US" sz="2200" kern="1200" dirty="0"/>
        </a:p>
        <a:p>
          <a:pPr marL="228600" lvl="1" indent="-228600" algn="l" defTabSz="977900">
            <a:lnSpc>
              <a:spcPct val="90000"/>
            </a:lnSpc>
            <a:spcBef>
              <a:spcPct val="0"/>
            </a:spcBef>
            <a:spcAft>
              <a:spcPct val="20000"/>
            </a:spcAft>
            <a:buChar char="••"/>
          </a:pPr>
          <a:r>
            <a:rPr lang="en-US" sz="2200" kern="1200" smtClean="0"/>
            <a:t>Dengan </a:t>
          </a:r>
          <a:r>
            <a:rPr lang="en-US" sz="2200" kern="1200" dirty="0" err="1" smtClean="0"/>
            <a:t>dasar</a:t>
          </a:r>
          <a:r>
            <a:rPr lang="en-US" sz="2200" kern="1200" dirty="0" smtClean="0"/>
            <a:t> </a:t>
          </a:r>
          <a:r>
            <a:rPr lang="en-US" sz="2200" kern="1200" dirty="0" err="1" smtClean="0"/>
            <a:t>bukti-bukti</a:t>
          </a:r>
          <a:r>
            <a:rPr lang="en-US" sz="2200" kern="1200" dirty="0" smtClean="0"/>
            <a:t> </a:t>
          </a:r>
          <a:r>
            <a:rPr lang="en-US" sz="2200" kern="1200" dirty="0" err="1" smtClean="0"/>
            <a:t>dan</a:t>
          </a:r>
          <a:r>
            <a:rPr lang="en-US" sz="2200" kern="1200" dirty="0" smtClean="0"/>
            <a:t> </a:t>
          </a:r>
          <a:r>
            <a:rPr lang="en-US" sz="2200" kern="1200" dirty="0" err="1" smtClean="0"/>
            <a:t>permasalahan</a:t>
          </a:r>
          <a:r>
            <a:rPr lang="en-US" sz="2200" kern="1200" dirty="0" smtClean="0"/>
            <a:t> yang </a:t>
          </a:r>
          <a:r>
            <a:rPr lang="en-US" sz="2200" kern="1200" dirty="0" err="1" smtClean="0"/>
            <a:t>timbul</a:t>
          </a:r>
          <a:r>
            <a:rPr lang="en-US" sz="2200" kern="1200" dirty="0" smtClean="0"/>
            <a:t>, </a:t>
          </a:r>
          <a:r>
            <a:rPr lang="en-US" sz="2200" kern="1200" dirty="0" err="1" smtClean="0"/>
            <a:t>badan</a:t>
          </a:r>
          <a:r>
            <a:rPr lang="en-US" sz="2200" kern="1200" dirty="0" smtClean="0"/>
            <a:t> </a:t>
          </a:r>
          <a:r>
            <a:rPr lang="en-US" sz="2200" kern="1200" dirty="0" err="1" smtClean="0"/>
            <a:t>ini</a:t>
          </a:r>
          <a:r>
            <a:rPr lang="en-US" sz="2200" kern="1200" dirty="0" smtClean="0"/>
            <a:t> </a:t>
          </a:r>
          <a:r>
            <a:rPr lang="en-US" sz="2200" kern="1200" dirty="0" err="1" smtClean="0"/>
            <a:t>akan</a:t>
          </a:r>
          <a:r>
            <a:rPr lang="en-US" sz="2200" kern="1200" dirty="0" smtClean="0"/>
            <a:t> </a:t>
          </a:r>
          <a:r>
            <a:rPr lang="en-US" sz="2200" kern="1200" dirty="0" err="1" smtClean="0"/>
            <a:t>dapat</a:t>
          </a:r>
          <a:r>
            <a:rPr lang="en-US" sz="2200" kern="1200" dirty="0" smtClean="0"/>
            <a:t> </a:t>
          </a:r>
          <a:r>
            <a:rPr lang="en-US" sz="2200" kern="1200" dirty="0" err="1" smtClean="0"/>
            <a:t>mengeluarkan</a:t>
          </a:r>
          <a:r>
            <a:rPr lang="en-US" sz="2200" kern="1200" dirty="0" smtClean="0"/>
            <a:t> </a:t>
          </a:r>
          <a:r>
            <a:rPr lang="en-US" sz="2200" kern="1200" dirty="0" err="1" smtClean="0"/>
            <a:t>sebuah</a:t>
          </a:r>
          <a:r>
            <a:rPr lang="en-US" sz="2200" kern="1200" dirty="0" smtClean="0"/>
            <a:t> </a:t>
          </a:r>
          <a:r>
            <a:rPr lang="en-US" sz="2200" kern="1200" dirty="0" err="1" smtClean="0"/>
            <a:t>fakta</a:t>
          </a:r>
          <a:r>
            <a:rPr lang="en-US" sz="2200" kern="1200" dirty="0" smtClean="0"/>
            <a:t> yang </a:t>
          </a:r>
          <a:r>
            <a:rPr lang="en-US" sz="2200" kern="1200" dirty="0" err="1" smtClean="0"/>
            <a:t>disertai</a:t>
          </a:r>
          <a:r>
            <a:rPr lang="en-US" sz="2200" kern="1200" dirty="0" smtClean="0"/>
            <a:t> </a:t>
          </a:r>
          <a:r>
            <a:rPr lang="en-US" sz="2200" kern="1200" dirty="0" err="1" smtClean="0"/>
            <a:t>dengan</a:t>
          </a:r>
          <a:r>
            <a:rPr lang="en-US" sz="2200" kern="1200" dirty="0" smtClean="0"/>
            <a:t> </a:t>
          </a:r>
          <a:r>
            <a:rPr lang="en-US" sz="2200" kern="1200" dirty="0" err="1" smtClean="0"/>
            <a:t>penyelesaiannya</a:t>
          </a:r>
          <a:r>
            <a:rPr lang="en-US" sz="2200" kern="1200" dirty="0" smtClean="0"/>
            <a:t>. </a:t>
          </a:r>
          <a:endParaRPr lang="en-US" sz="2200" kern="1200" dirty="0"/>
        </a:p>
        <a:p>
          <a:pPr marL="228600" lvl="1" indent="-228600" algn="l" defTabSz="977900">
            <a:lnSpc>
              <a:spcPct val="90000"/>
            </a:lnSpc>
            <a:spcBef>
              <a:spcPct val="0"/>
            </a:spcBef>
            <a:spcAft>
              <a:spcPct val="20000"/>
            </a:spcAft>
            <a:buChar char="••"/>
          </a:pPr>
          <a:r>
            <a:rPr lang="en-US" sz="2200" kern="1200" dirty="0" err="1" smtClean="0"/>
            <a:t>Tujuan</a:t>
          </a:r>
          <a:r>
            <a:rPr lang="en-US" sz="2200" kern="1200" dirty="0" smtClean="0"/>
            <a:t> </a:t>
          </a:r>
          <a:r>
            <a:rPr lang="en-US" sz="2200" kern="1200" dirty="0" err="1" smtClean="0"/>
            <a:t>utama</a:t>
          </a:r>
          <a:r>
            <a:rPr lang="en-US" sz="2200" kern="1200" dirty="0" smtClean="0"/>
            <a:t> </a:t>
          </a:r>
          <a:r>
            <a:rPr lang="en-US" sz="2200" kern="1200" dirty="0" smtClean="0">
              <a:sym typeface="Wingdings" pitchFamily="2" charset="2"/>
            </a:rPr>
            <a:t> </a:t>
          </a:r>
          <a:r>
            <a:rPr lang="en-US" sz="2200" kern="1200" dirty="0" err="1" smtClean="0"/>
            <a:t>memberikan</a:t>
          </a:r>
          <a:r>
            <a:rPr lang="en-US" sz="2200" kern="1200" dirty="0" smtClean="0"/>
            <a:t> </a:t>
          </a:r>
          <a:r>
            <a:rPr lang="en-US" sz="2200" kern="1200" dirty="0" err="1" smtClean="0"/>
            <a:t>laporan</a:t>
          </a:r>
          <a:r>
            <a:rPr lang="en-US" sz="2200" kern="1200" dirty="0" smtClean="0"/>
            <a:t> </a:t>
          </a:r>
          <a:r>
            <a:rPr lang="en-US" sz="2200" kern="1200" dirty="0" err="1" smtClean="0"/>
            <a:t>kepada</a:t>
          </a:r>
          <a:r>
            <a:rPr lang="en-US" sz="2200" kern="1200" dirty="0" smtClean="0"/>
            <a:t> </a:t>
          </a:r>
          <a:r>
            <a:rPr lang="en-US" sz="2200" kern="1200" dirty="0" err="1" smtClean="0"/>
            <a:t>para</a:t>
          </a:r>
          <a:r>
            <a:rPr lang="en-US" sz="2200" kern="1200" dirty="0" smtClean="0"/>
            <a:t> </a:t>
          </a:r>
          <a:r>
            <a:rPr lang="en-US" sz="2200" kern="1200" dirty="0" err="1" smtClean="0"/>
            <a:t>pihak</a:t>
          </a:r>
          <a:r>
            <a:rPr lang="en-US" sz="2200" kern="1200" dirty="0" smtClean="0"/>
            <a:t> </a:t>
          </a:r>
          <a:r>
            <a:rPr lang="en-US" sz="2200" kern="1200" dirty="0" err="1" smtClean="0"/>
            <a:t>mengenai</a:t>
          </a:r>
          <a:r>
            <a:rPr lang="en-US" sz="2200" kern="1200" dirty="0" smtClean="0"/>
            <a:t> </a:t>
          </a:r>
          <a:r>
            <a:rPr lang="en-US" sz="2200" kern="1200" dirty="0" err="1" smtClean="0"/>
            <a:t>fakta</a:t>
          </a:r>
          <a:r>
            <a:rPr lang="en-US" sz="2200" kern="1200" dirty="0" smtClean="0"/>
            <a:t> yang </a:t>
          </a:r>
          <a:r>
            <a:rPr lang="en-US" sz="2200" kern="1200" dirty="0" err="1" smtClean="0"/>
            <a:t>ada</a:t>
          </a:r>
          <a:r>
            <a:rPr lang="en-US" sz="2200" kern="1200" dirty="0" smtClean="0"/>
            <a:t>, </a:t>
          </a:r>
          <a:endParaRPr lang="en-US" sz="2200" kern="1200" dirty="0"/>
        </a:p>
        <a:p>
          <a:pPr marL="228600" lvl="1" indent="-228600" algn="l" defTabSz="977900">
            <a:lnSpc>
              <a:spcPct val="90000"/>
            </a:lnSpc>
            <a:spcBef>
              <a:spcPct val="0"/>
            </a:spcBef>
            <a:spcAft>
              <a:spcPct val="20000"/>
            </a:spcAft>
            <a:buChar char="••"/>
          </a:pPr>
          <a:r>
            <a:rPr lang="en-US" sz="2200" kern="1200" dirty="0" err="1" smtClean="0"/>
            <a:t>Beberapa</a:t>
          </a:r>
          <a:r>
            <a:rPr lang="en-US" sz="2200" kern="1200" dirty="0" smtClean="0"/>
            <a:t> </a:t>
          </a:r>
          <a:r>
            <a:rPr lang="en-US" sz="2200" kern="1200" dirty="0" err="1" smtClean="0"/>
            <a:t>tujuan</a:t>
          </a:r>
          <a:r>
            <a:rPr lang="en-US" sz="2200" kern="1200" dirty="0" smtClean="0"/>
            <a:t> lain :</a:t>
          </a:r>
          <a:endParaRPr lang="en-US" sz="2200" kern="1200" dirty="0"/>
        </a:p>
        <a:p>
          <a:pPr marL="457200" lvl="2" indent="-228600" algn="l" defTabSz="977900">
            <a:lnSpc>
              <a:spcPct val="90000"/>
            </a:lnSpc>
            <a:spcBef>
              <a:spcPct val="0"/>
            </a:spcBef>
            <a:spcAft>
              <a:spcPct val="20000"/>
            </a:spcAft>
            <a:buChar char="••"/>
          </a:pPr>
          <a:r>
            <a:rPr lang="en-US" sz="2200" kern="1200" smtClean="0"/>
            <a:t>Membentuk suatu dasar penyelesaikan sengketa antar dua negara;</a:t>
          </a:r>
          <a:endParaRPr lang="en-US" sz="2200" kern="1200"/>
        </a:p>
        <a:p>
          <a:pPr marL="457200" lvl="2" indent="-228600" algn="l" defTabSz="977900">
            <a:lnSpc>
              <a:spcPct val="90000"/>
            </a:lnSpc>
            <a:spcBef>
              <a:spcPct val="0"/>
            </a:spcBef>
            <a:spcAft>
              <a:spcPct val="20000"/>
            </a:spcAft>
            <a:buChar char="••"/>
          </a:pPr>
          <a:r>
            <a:rPr lang="en-US" sz="2200" kern="1200" dirty="0" err="1" smtClean="0"/>
            <a:t>Mengawasi</a:t>
          </a:r>
          <a:r>
            <a:rPr lang="en-US" sz="2200" kern="1200" dirty="0" smtClean="0"/>
            <a:t> </a:t>
          </a:r>
          <a:r>
            <a:rPr lang="en-US" sz="2200" kern="1200" dirty="0" err="1" smtClean="0"/>
            <a:t>pelaksanaan</a:t>
          </a:r>
          <a:r>
            <a:rPr lang="en-US" sz="2200" kern="1200" dirty="0" smtClean="0"/>
            <a:t> </a:t>
          </a:r>
          <a:r>
            <a:rPr lang="en-US" sz="2200" kern="1200" dirty="0" err="1" smtClean="0"/>
            <a:t>suatu</a:t>
          </a:r>
          <a:r>
            <a:rPr lang="en-US" sz="2200" kern="1200" dirty="0" smtClean="0"/>
            <a:t> </a:t>
          </a:r>
          <a:r>
            <a:rPr lang="en-US" sz="2200" kern="1200" dirty="0" err="1" smtClean="0"/>
            <a:t>perjanjian</a:t>
          </a:r>
          <a:r>
            <a:rPr lang="en-US" sz="2200" kern="1200" dirty="0" smtClean="0"/>
            <a:t> </a:t>
          </a:r>
          <a:r>
            <a:rPr lang="en-US" sz="2200" kern="1200" dirty="0" err="1" smtClean="0"/>
            <a:t>internasional</a:t>
          </a:r>
          <a:r>
            <a:rPr lang="en-US" sz="2200" kern="1200" dirty="0" smtClean="0"/>
            <a:t>;</a:t>
          </a:r>
          <a:endParaRPr lang="en-US" sz="2200" kern="1200" dirty="0"/>
        </a:p>
        <a:p>
          <a:pPr marL="457200" lvl="2" indent="-228600" algn="l" defTabSz="977900">
            <a:lnSpc>
              <a:spcPct val="90000"/>
            </a:lnSpc>
            <a:spcBef>
              <a:spcPct val="0"/>
            </a:spcBef>
            <a:spcAft>
              <a:spcPct val="20000"/>
            </a:spcAft>
            <a:buChar char="••"/>
          </a:pPr>
          <a:r>
            <a:rPr lang="en-US" sz="2200" kern="1200" smtClean="0"/>
            <a:t>Memberikan informasi guna membuat putusan ditingkat internasional</a:t>
          </a:r>
          <a:endParaRPr lang="en-US" sz="2200" kern="1200"/>
        </a:p>
      </dsp:txBody>
      <dsp:txXfrm>
        <a:off x="0" y="833550"/>
        <a:ext cx="8458200" cy="51004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859491-EA20-49F0-9C18-456BC33F37E8}">
      <dsp:nvSpPr>
        <dsp:cNvPr id="0" name=""/>
        <dsp:cNvSpPr/>
      </dsp:nvSpPr>
      <dsp:spPr>
        <a:xfrm>
          <a:off x="0" y="104024"/>
          <a:ext cx="84582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it-IT" sz="3000" b="1" kern="1200" dirty="0" smtClean="0"/>
            <a:t>Jasa-jasa Baik</a:t>
          </a:r>
          <a:endParaRPr lang="en-US" sz="3000" kern="1200" dirty="0"/>
        </a:p>
      </dsp:txBody>
      <dsp:txXfrm>
        <a:off x="0" y="104024"/>
        <a:ext cx="8458200" cy="719549"/>
      </dsp:txXfrm>
    </dsp:sp>
    <dsp:sp modelId="{F64A5CBA-2973-4B1D-A89B-1800CF246B62}">
      <dsp:nvSpPr>
        <dsp:cNvPr id="0" name=""/>
        <dsp:cNvSpPr/>
      </dsp:nvSpPr>
      <dsp:spPr>
        <a:xfrm>
          <a:off x="0" y="823574"/>
          <a:ext cx="8458200" cy="509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err="1" smtClean="0"/>
            <a:t>suatu</a:t>
          </a:r>
          <a:r>
            <a:rPr lang="en-US" sz="2300" kern="1200" dirty="0" smtClean="0"/>
            <a:t> </a:t>
          </a:r>
          <a:r>
            <a:rPr lang="en-US" sz="2300" kern="1200" dirty="0" err="1" smtClean="0"/>
            <a:t>cara</a:t>
          </a:r>
          <a:r>
            <a:rPr lang="en-US" sz="2300" kern="1200" dirty="0" smtClean="0"/>
            <a:t> </a:t>
          </a:r>
          <a:r>
            <a:rPr lang="en-US" sz="2300" kern="1200" dirty="0" err="1" smtClean="0"/>
            <a:t>penyelesaian</a:t>
          </a:r>
          <a:r>
            <a:rPr lang="en-US" sz="2300" kern="1200" dirty="0" smtClean="0"/>
            <a:t> </a:t>
          </a:r>
          <a:r>
            <a:rPr lang="en-US" sz="2300" kern="1200" dirty="0" err="1" smtClean="0"/>
            <a:t>sengketa</a:t>
          </a:r>
          <a:r>
            <a:rPr lang="en-US" sz="2300" kern="1200" dirty="0" smtClean="0"/>
            <a:t> </a:t>
          </a:r>
          <a:r>
            <a:rPr lang="en-US" sz="2300" kern="1200" dirty="0" err="1" smtClean="0"/>
            <a:t>melalui</a:t>
          </a:r>
          <a:r>
            <a:rPr lang="en-US" sz="2300" kern="1200" dirty="0" smtClean="0"/>
            <a:t> </a:t>
          </a:r>
          <a:r>
            <a:rPr lang="en-US" sz="2300" kern="1200" dirty="0" err="1" smtClean="0"/>
            <a:t>bantuan</a:t>
          </a:r>
          <a:r>
            <a:rPr lang="en-US" sz="2300" kern="1200" dirty="0" smtClean="0"/>
            <a:t> </a:t>
          </a:r>
          <a:r>
            <a:rPr lang="en-US" sz="2300" kern="1200" dirty="0" err="1" smtClean="0"/>
            <a:t>pihak</a:t>
          </a:r>
          <a:r>
            <a:rPr lang="en-US" sz="2300" kern="1200" dirty="0" smtClean="0"/>
            <a:t> </a:t>
          </a:r>
          <a:r>
            <a:rPr lang="en-US" sz="2300" kern="1200" dirty="0" err="1" smtClean="0"/>
            <a:t>ketiga</a:t>
          </a:r>
          <a:r>
            <a:rPr lang="en-US" sz="2300" kern="1200" dirty="0" smtClean="0"/>
            <a:t>. </a:t>
          </a:r>
          <a:endParaRPr lang="en-US" sz="2300" kern="1200" dirty="0"/>
        </a:p>
        <a:p>
          <a:pPr marL="228600" lvl="1" indent="-228600" algn="l" defTabSz="1022350">
            <a:lnSpc>
              <a:spcPct val="90000"/>
            </a:lnSpc>
            <a:spcBef>
              <a:spcPct val="0"/>
            </a:spcBef>
            <a:spcAft>
              <a:spcPct val="20000"/>
            </a:spcAft>
            <a:buChar char="••"/>
          </a:pPr>
          <a:r>
            <a:rPr lang="en-US" sz="2300" kern="1200" dirty="0" err="1" smtClean="0"/>
            <a:t>Pihak</a:t>
          </a:r>
          <a:r>
            <a:rPr lang="en-US" sz="2300" kern="1200" dirty="0" smtClean="0"/>
            <a:t> </a:t>
          </a:r>
          <a:r>
            <a:rPr lang="en-US" sz="2300" kern="1200" dirty="0" err="1" smtClean="0"/>
            <a:t>ketiga</a:t>
          </a:r>
          <a:r>
            <a:rPr lang="en-US" sz="2300" kern="1200" dirty="0" smtClean="0"/>
            <a:t> </a:t>
          </a:r>
          <a:r>
            <a:rPr lang="en-US" sz="2300" kern="1200" dirty="0" err="1" smtClean="0"/>
            <a:t>ini</a:t>
          </a:r>
          <a:r>
            <a:rPr lang="en-US" sz="2300" kern="1200" dirty="0" smtClean="0"/>
            <a:t> </a:t>
          </a:r>
          <a:r>
            <a:rPr lang="en-US" sz="2300" kern="1200" dirty="0" err="1" smtClean="0"/>
            <a:t>akan</a:t>
          </a:r>
          <a:r>
            <a:rPr lang="en-US" sz="2300" kern="1200" dirty="0" smtClean="0"/>
            <a:t> </a:t>
          </a:r>
          <a:r>
            <a:rPr lang="en-US" sz="2300" kern="1200" dirty="0" err="1" smtClean="0"/>
            <a:t>berupaya</a:t>
          </a:r>
          <a:r>
            <a:rPr lang="en-US" sz="2300" kern="1200" dirty="0" smtClean="0"/>
            <a:t> agar </a:t>
          </a:r>
          <a:r>
            <a:rPr lang="en-US" sz="2300" kern="1200" dirty="0" err="1" smtClean="0"/>
            <a:t>para</a:t>
          </a:r>
          <a:r>
            <a:rPr lang="en-US" sz="2300" kern="1200" dirty="0" smtClean="0"/>
            <a:t> </a:t>
          </a:r>
          <a:r>
            <a:rPr lang="en-US" sz="2300" kern="1200" dirty="0" err="1" smtClean="0"/>
            <a:t>pihak</a:t>
          </a:r>
          <a:r>
            <a:rPr lang="en-US" sz="2300" kern="1200" dirty="0" smtClean="0"/>
            <a:t> yang </a:t>
          </a:r>
          <a:r>
            <a:rPr lang="en-US" sz="2300" kern="1200" dirty="0" err="1" smtClean="0"/>
            <a:t>bersengketa</a:t>
          </a:r>
          <a:r>
            <a:rPr lang="en-US" sz="2300" kern="1200" dirty="0" smtClean="0"/>
            <a:t> </a:t>
          </a:r>
          <a:r>
            <a:rPr lang="en-US" sz="2300" kern="1200" dirty="0" err="1" smtClean="0"/>
            <a:t>dapat</a:t>
          </a:r>
          <a:r>
            <a:rPr lang="en-US" sz="2300" kern="1200" dirty="0" smtClean="0"/>
            <a:t> </a:t>
          </a:r>
          <a:r>
            <a:rPr lang="en-US" sz="2300" kern="1200" dirty="0" err="1" smtClean="0"/>
            <a:t>menyelesaikan</a:t>
          </a:r>
          <a:r>
            <a:rPr lang="en-US" sz="2300" kern="1200" dirty="0" smtClean="0"/>
            <a:t> </a:t>
          </a:r>
          <a:r>
            <a:rPr lang="en-US" sz="2300" kern="1200" dirty="0" err="1" smtClean="0"/>
            <a:t>sengketanya</a:t>
          </a:r>
          <a:r>
            <a:rPr lang="en-US" sz="2300" kern="1200" dirty="0" smtClean="0"/>
            <a:t> </a:t>
          </a:r>
          <a:r>
            <a:rPr lang="en-US" sz="2300" kern="1200" dirty="0" err="1" smtClean="0"/>
            <a:t>melalui</a:t>
          </a:r>
          <a:r>
            <a:rPr lang="en-US" sz="2300" kern="1200" dirty="0" smtClean="0"/>
            <a:t> </a:t>
          </a:r>
          <a:r>
            <a:rPr lang="en-US" sz="2300" kern="1200" dirty="0" err="1" smtClean="0"/>
            <a:t>negosiasi</a:t>
          </a:r>
          <a:r>
            <a:rPr lang="en-US" sz="2300" kern="1200" dirty="0" smtClean="0"/>
            <a:t>. </a:t>
          </a:r>
          <a:endParaRPr lang="en-US" sz="2300" kern="1200" dirty="0"/>
        </a:p>
        <a:p>
          <a:pPr marL="228600" lvl="1" indent="-228600" algn="l" defTabSz="1022350">
            <a:lnSpc>
              <a:spcPct val="90000"/>
            </a:lnSpc>
            <a:spcBef>
              <a:spcPct val="0"/>
            </a:spcBef>
            <a:spcAft>
              <a:spcPct val="20000"/>
            </a:spcAft>
            <a:buChar char="••"/>
          </a:pPr>
          <a:r>
            <a:rPr lang="en-US" sz="2300" kern="1200" smtClean="0"/>
            <a:t>Syarat mutlak dalam penyelesaian sengketa ini adalah kesepakatan para pihak yang dapat menjadi pihak ketiga adalah terbatas kepada negara dan organisasi internasional saja.</a:t>
          </a:r>
          <a:endParaRPr lang="en-US" sz="2300" kern="1200" dirty="0"/>
        </a:p>
        <a:p>
          <a:pPr marL="228600" lvl="1" indent="-228600" algn="l" defTabSz="1022350">
            <a:lnSpc>
              <a:spcPct val="90000"/>
            </a:lnSpc>
            <a:spcBef>
              <a:spcPct val="0"/>
            </a:spcBef>
            <a:spcAft>
              <a:spcPct val="20000"/>
            </a:spcAft>
            <a:buChar char="••"/>
          </a:pPr>
          <a:r>
            <a:rPr lang="en-US" sz="2300" kern="1200" dirty="0" err="1" smtClean="0"/>
            <a:t>Fungsi</a:t>
          </a:r>
          <a:r>
            <a:rPr lang="en-US" sz="2300" kern="1200" dirty="0" smtClean="0"/>
            <a:t> </a:t>
          </a:r>
          <a:r>
            <a:rPr lang="en-US" sz="2300" kern="1200" dirty="0" err="1" smtClean="0"/>
            <a:t>utama</a:t>
          </a:r>
          <a:r>
            <a:rPr lang="en-US" sz="2300" kern="1200" dirty="0" smtClean="0"/>
            <a:t> </a:t>
          </a:r>
          <a:r>
            <a:rPr lang="en-US" sz="2300" kern="1200" dirty="0" smtClean="0">
              <a:sym typeface="Wingdings" pitchFamily="2" charset="2"/>
            </a:rPr>
            <a:t> </a:t>
          </a:r>
          <a:r>
            <a:rPr lang="en-US" sz="2300" kern="1200" dirty="0" err="1" smtClean="0"/>
            <a:t>mempertemukan</a:t>
          </a:r>
          <a:r>
            <a:rPr lang="en-US" sz="2300" kern="1200" dirty="0" smtClean="0"/>
            <a:t> </a:t>
          </a:r>
          <a:r>
            <a:rPr lang="en-US" sz="2300" kern="1200" dirty="0" err="1" smtClean="0"/>
            <a:t>para</a:t>
          </a:r>
          <a:r>
            <a:rPr lang="en-US" sz="2300" kern="1200" dirty="0" smtClean="0"/>
            <a:t> </a:t>
          </a:r>
          <a:r>
            <a:rPr lang="en-US" sz="2300" kern="1200" dirty="0" err="1" smtClean="0"/>
            <a:t>pihak</a:t>
          </a:r>
          <a:r>
            <a:rPr lang="en-US" sz="2300" kern="1200" dirty="0" smtClean="0"/>
            <a:t> agar </a:t>
          </a:r>
          <a:r>
            <a:rPr lang="en-US" sz="2300" kern="1200" dirty="0" err="1" smtClean="0"/>
            <a:t>mereka</a:t>
          </a:r>
          <a:r>
            <a:rPr lang="en-US" sz="2300" kern="1200" dirty="0" smtClean="0"/>
            <a:t> </a:t>
          </a:r>
          <a:r>
            <a:rPr lang="en-US" sz="2300" kern="1200" dirty="0" err="1" smtClean="0"/>
            <a:t>mau</a:t>
          </a:r>
          <a:r>
            <a:rPr lang="en-US" sz="2300" kern="1200" dirty="0" smtClean="0"/>
            <a:t> </a:t>
          </a:r>
          <a:r>
            <a:rPr lang="en-US" sz="2300" kern="1200" dirty="0" err="1" smtClean="0"/>
            <a:t>bertemu</a:t>
          </a:r>
          <a:r>
            <a:rPr lang="en-US" sz="2300" kern="1200" dirty="0" smtClean="0"/>
            <a:t>, </a:t>
          </a:r>
          <a:r>
            <a:rPr lang="en-US" sz="2300" kern="1200" dirty="0" err="1" smtClean="0"/>
            <a:t>duduk</a:t>
          </a:r>
          <a:r>
            <a:rPr lang="en-US" sz="2300" kern="1200" dirty="0" smtClean="0"/>
            <a:t> </a:t>
          </a:r>
          <a:r>
            <a:rPr lang="en-US" sz="2300" kern="1200" dirty="0" err="1" smtClean="0"/>
            <a:t>bersama</a:t>
          </a:r>
          <a:r>
            <a:rPr lang="en-US" sz="2300" kern="1200" dirty="0" smtClean="0"/>
            <a:t> </a:t>
          </a:r>
          <a:r>
            <a:rPr lang="en-US" sz="2300" kern="1200" dirty="0" err="1" smtClean="0"/>
            <a:t>dan</a:t>
          </a:r>
          <a:r>
            <a:rPr lang="en-US" sz="2300" kern="1200" dirty="0" smtClean="0"/>
            <a:t> </a:t>
          </a:r>
          <a:r>
            <a:rPr lang="en-US" sz="2300" kern="1200" dirty="0" err="1" smtClean="0"/>
            <a:t>bernegosiasi</a:t>
          </a:r>
          <a:r>
            <a:rPr lang="en-US" sz="2300" kern="1200" dirty="0" smtClean="0"/>
            <a:t> </a:t>
          </a:r>
          <a:r>
            <a:rPr lang="en-US" sz="2300" kern="1200" dirty="0" err="1" smtClean="0"/>
            <a:t>atau</a:t>
          </a:r>
          <a:r>
            <a:rPr lang="en-US" sz="2300" kern="1200" dirty="0" smtClean="0"/>
            <a:t> yang </a:t>
          </a:r>
          <a:r>
            <a:rPr lang="en-US" sz="2300" kern="1200" dirty="0" err="1" smtClean="0"/>
            <a:t>dikenal</a:t>
          </a:r>
          <a:r>
            <a:rPr lang="en-US" sz="2300" kern="1200" dirty="0" smtClean="0"/>
            <a:t> </a:t>
          </a:r>
          <a:r>
            <a:rPr lang="en-US" sz="2300" kern="1200" dirty="0" err="1" smtClean="0"/>
            <a:t>dengan</a:t>
          </a:r>
          <a:r>
            <a:rPr lang="en-US" sz="2300" kern="1200" dirty="0" smtClean="0"/>
            <a:t> </a:t>
          </a:r>
          <a:r>
            <a:rPr lang="en-US" sz="2300" kern="1200" dirty="0" err="1" smtClean="0"/>
            <a:t>fasilitator</a:t>
          </a:r>
          <a:r>
            <a:rPr lang="en-US" sz="2300" kern="1200" dirty="0" smtClean="0"/>
            <a:t>.</a:t>
          </a:r>
          <a:endParaRPr lang="en-US" sz="2300" kern="1200" dirty="0"/>
        </a:p>
        <a:p>
          <a:pPr marL="228600" lvl="1" indent="-228600" algn="l" defTabSz="1022350">
            <a:lnSpc>
              <a:spcPct val="90000"/>
            </a:lnSpc>
            <a:spcBef>
              <a:spcPct val="0"/>
            </a:spcBef>
            <a:spcAft>
              <a:spcPct val="20000"/>
            </a:spcAft>
            <a:buChar char="••"/>
          </a:pPr>
          <a:r>
            <a:rPr lang="en-US" sz="2300" kern="1200" dirty="0" err="1" smtClean="0"/>
            <a:t>Keikutsertaan</a:t>
          </a:r>
          <a:r>
            <a:rPr lang="en-US" sz="2300" kern="1200" dirty="0" smtClean="0"/>
            <a:t> </a:t>
          </a:r>
          <a:r>
            <a:rPr lang="en-US" sz="2300" kern="1200" dirty="0" err="1" smtClean="0"/>
            <a:t>pihak</a:t>
          </a:r>
          <a:r>
            <a:rPr lang="en-US" sz="2300" kern="1200" dirty="0" smtClean="0"/>
            <a:t> </a:t>
          </a:r>
          <a:r>
            <a:rPr lang="en-US" sz="2300" kern="1200" dirty="0" err="1" smtClean="0"/>
            <a:t>ketiga</a:t>
          </a:r>
          <a:r>
            <a:rPr lang="en-US" sz="2300" kern="1200" dirty="0" smtClean="0"/>
            <a:t> </a:t>
          </a:r>
          <a:r>
            <a:rPr lang="en-US" sz="2300" kern="1200" dirty="0" err="1" smtClean="0"/>
            <a:t>dalam</a:t>
          </a:r>
          <a:r>
            <a:rPr lang="en-US" sz="2300" kern="1200" dirty="0" smtClean="0"/>
            <a:t> </a:t>
          </a:r>
          <a:r>
            <a:rPr lang="en-US" sz="2300" kern="1200" dirty="0" err="1" smtClean="0"/>
            <a:t>penyelesaian</a:t>
          </a:r>
          <a:r>
            <a:rPr lang="en-US" sz="2300" kern="1200" dirty="0" smtClean="0"/>
            <a:t> </a:t>
          </a:r>
          <a:r>
            <a:rPr lang="en-US" sz="2300" kern="1200" dirty="0" err="1" smtClean="0"/>
            <a:t>sengketa</a:t>
          </a:r>
          <a:r>
            <a:rPr lang="en-US" sz="2300" kern="1200" dirty="0" smtClean="0"/>
            <a:t> </a:t>
          </a:r>
          <a:r>
            <a:rPr lang="en-US" sz="2300" kern="1200" dirty="0" err="1" smtClean="0"/>
            <a:t>dapat</a:t>
          </a:r>
          <a:r>
            <a:rPr lang="en-US" sz="2300" kern="1200" dirty="0" smtClean="0"/>
            <a:t> </a:t>
          </a:r>
          <a:r>
            <a:rPr lang="en-US" sz="2300" kern="1200" dirty="0" err="1" smtClean="0"/>
            <a:t>bersumber</a:t>
          </a:r>
          <a:r>
            <a:rPr lang="en-US" sz="2300" kern="1200" dirty="0" smtClean="0"/>
            <a:t> </a:t>
          </a:r>
          <a:r>
            <a:rPr lang="en-US" sz="2300" kern="1200" dirty="0" err="1" smtClean="0"/>
            <a:t>dari</a:t>
          </a:r>
          <a:r>
            <a:rPr lang="en-US" sz="2300" kern="1200" dirty="0" smtClean="0"/>
            <a:t> :</a:t>
          </a:r>
          <a:endParaRPr lang="en-US" sz="2300" kern="1200" dirty="0"/>
        </a:p>
        <a:p>
          <a:pPr marL="457200" lvl="2" indent="-228600" algn="l" defTabSz="1022350">
            <a:lnSpc>
              <a:spcPct val="90000"/>
            </a:lnSpc>
            <a:spcBef>
              <a:spcPct val="0"/>
            </a:spcBef>
            <a:spcAft>
              <a:spcPct val="20000"/>
            </a:spcAft>
            <a:buChar char="••"/>
          </a:pPr>
          <a:r>
            <a:rPr lang="en-US" sz="2300" kern="1200" smtClean="0"/>
            <a:t>Atas permintaan para pihak;</a:t>
          </a:r>
          <a:endParaRPr lang="en-US" sz="2300" kern="1200"/>
        </a:p>
        <a:p>
          <a:pPr marL="457200" lvl="2" indent="-228600" algn="l" defTabSz="1022350">
            <a:lnSpc>
              <a:spcPct val="90000"/>
            </a:lnSpc>
            <a:spcBef>
              <a:spcPct val="0"/>
            </a:spcBef>
            <a:spcAft>
              <a:spcPct val="20000"/>
            </a:spcAft>
            <a:buChar char="••"/>
          </a:pPr>
          <a:r>
            <a:rPr lang="en-US" sz="2300" kern="1200" smtClean="0"/>
            <a:t>Atau berdasarkan inisiatif pihak ketiga itu sendiri yang menawarkan jasa-jasa baiknya guna menyelesaikan sengketa.</a:t>
          </a:r>
          <a:endParaRPr lang="en-US" sz="2300" kern="1200"/>
        </a:p>
      </dsp:txBody>
      <dsp:txXfrm>
        <a:off x="0" y="823574"/>
        <a:ext cx="8458200" cy="50922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D1B45A-D857-4EC4-B291-B2C577DFC1E6}">
      <dsp:nvSpPr>
        <dsp:cNvPr id="0" name=""/>
        <dsp:cNvSpPr/>
      </dsp:nvSpPr>
      <dsp:spPr>
        <a:xfrm>
          <a:off x="0" y="64559"/>
          <a:ext cx="83820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err="1" smtClean="0"/>
            <a:t>Mediasi</a:t>
          </a:r>
          <a:endParaRPr lang="en-US" sz="2400" kern="1200" dirty="0"/>
        </a:p>
      </dsp:txBody>
      <dsp:txXfrm>
        <a:off x="0" y="64559"/>
        <a:ext cx="8382000" cy="575639"/>
      </dsp:txXfrm>
    </dsp:sp>
    <dsp:sp modelId="{0759EB19-32C1-491F-9326-6AAB8A3FA0D4}">
      <dsp:nvSpPr>
        <dsp:cNvPr id="0" name=""/>
        <dsp:cNvSpPr/>
      </dsp:nvSpPr>
      <dsp:spPr>
        <a:xfrm>
          <a:off x="0" y="640199"/>
          <a:ext cx="8382000" cy="2831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err="1" smtClean="0"/>
            <a:t>suatu</a:t>
          </a:r>
          <a:r>
            <a:rPr lang="en-US" sz="1900" kern="1200" dirty="0" smtClean="0"/>
            <a:t> </a:t>
          </a:r>
          <a:r>
            <a:rPr lang="en-US" sz="1900" kern="1200" dirty="0" err="1" smtClean="0"/>
            <a:t>cara</a:t>
          </a:r>
          <a:r>
            <a:rPr lang="en-US" sz="1900" kern="1200" dirty="0" smtClean="0"/>
            <a:t> </a:t>
          </a:r>
          <a:r>
            <a:rPr lang="en-US" sz="1900" kern="1200" dirty="0" err="1" smtClean="0"/>
            <a:t>penyelesaian</a:t>
          </a:r>
          <a:r>
            <a:rPr lang="en-US" sz="1900" kern="1200" dirty="0" smtClean="0"/>
            <a:t> </a:t>
          </a:r>
          <a:r>
            <a:rPr lang="en-US" sz="1900" kern="1200" dirty="0" err="1" smtClean="0"/>
            <a:t>sengketa</a:t>
          </a:r>
          <a:r>
            <a:rPr lang="en-US" sz="1900" kern="1200" dirty="0" smtClean="0"/>
            <a:t> </a:t>
          </a:r>
          <a:r>
            <a:rPr lang="en-US" sz="1900" kern="1200" dirty="0" err="1" smtClean="0"/>
            <a:t>melalui</a:t>
          </a:r>
          <a:r>
            <a:rPr lang="en-US" sz="1900" kern="1200" dirty="0" smtClean="0"/>
            <a:t> </a:t>
          </a:r>
          <a:r>
            <a:rPr lang="en-US" sz="1900" kern="1200" dirty="0" err="1" smtClean="0"/>
            <a:t>pihak</a:t>
          </a:r>
          <a:r>
            <a:rPr lang="en-US" sz="1900" kern="1200" dirty="0" smtClean="0"/>
            <a:t> </a:t>
          </a:r>
          <a:r>
            <a:rPr lang="en-US" sz="1900" kern="1200" dirty="0" err="1" smtClean="0"/>
            <a:t>ketiga</a:t>
          </a:r>
          <a:r>
            <a:rPr lang="en-US" sz="1900" kern="1200" dirty="0" smtClean="0"/>
            <a:t>, yang </a:t>
          </a:r>
          <a:r>
            <a:rPr lang="en-US" sz="1900" kern="1200" dirty="0" err="1" smtClean="0"/>
            <a:t>dapat</a:t>
          </a:r>
          <a:r>
            <a:rPr lang="en-US" sz="1900" kern="1200" dirty="0" smtClean="0"/>
            <a:t> </a:t>
          </a:r>
          <a:r>
            <a:rPr lang="en-US" sz="1900" kern="1200" dirty="0" err="1" smtClean="0"/>
            <a:t>berupa</a:t>
          </a:r>
          <a:r>
            <a:rPr lang="en-US" sz="1900" kern="1200" dirty="0" smtClean="0"/>
            <a:t> </a:t>
          </a:r>
          <a:r>
            <a:rPr lang="en-US" sz="1900" kern="1200" dirty="0" err="1" smtClean="0"/>
            <a:t>negara</a:t>
          </a:r>
          <a:r>
            <a:rPr lang="en-US" sz="1900" kern="1200" dirty="0" smtClean="0"/>
            <a:t>, </a:t>
          </a:r>
          <a:r>
            <a:rPr lang="en-US" sz="1900" kern="1200" dirty="0" err="1" smtClean="0"/>
            <a:t>organisasi</a:t>
          </a:r>
          <a:r>
            <a:rPr lang="en-US" sz="1900" kern="1200" dirty="0" smtClean="0"/>
            <a:t> </a:t>
          </a:r>
          <a:r>
            <a:rPr lang="en-US" sz="1900" kern="1200" dirty="0" err="1" smtClean="0"/>
            <a:t>internasional</a:t>
          </a:r>
          <a:r>
            <a:rPr lang="en-US" sz="1900" kern="1200" dirty="0" smtClean="0"/>
            <a:t> </a:t>
          </a:r>
          <a:r>
            <a:rPr lang="en-US" sz="1900" kern="1200" dirty="0" err="1" smtClean="0"/>
            <a:t>maupun</a:t>
          </a:r>
          <a:r>
            <a:rPr lang="en-US" sz="1900" kern="1200" dirty="0" smtClean="0"/>
            <a:t> </a:t>
          </a:r>
          <a:r>
            <a:rPr lang="en-US" sz="1900" kern="1200" dirty="0" err="1" smtClean="0"/>
            <a:t>individu</a:t>
          </a:r>
          <a:r>
            <a:rPr lang="en-US" sz="1900" kern="1200" dirty="0" smtClean="0"/>
            <a:t>, </a:t>
          </a:r>
          <a:r>
            <a:rPr lang="en-US" sz="1900" kern="1200" dirty="0" err="1" smtClean="0"/>
            <a:t>dan</a:t>
          </a:r>
          <a:r>
            <a:rPr lang="en-US" sz="1900" kern="1200" dirty="0" smtClean="0"/>
            <a:t> </a:t>
          </a:r>
          <a:r>
            <a:rPr lang="en-US" sz="1900" kern="1200" dirty="0" err="1" smtClean="0"/>
            <a:t>pihak</a:t>
          </a:r>
          <a:r>
            <a:rPr lang="en-US" sz="1900" kern="1200" dirty="0" smtClean="0"/>
            <a:t> </a:t>
          </a:r>
          <a:r>
            <a:rPr lang="en-US" sz="1900" kern="1200" dirty="0" err="1" smtClean="0"/>
            <a:t>ketiga</a:t>
          </a:r>
          <a:r>
            <a:rPr lang="en-US" sz="1900" kern="1200" dirty="0" smtClean="0"/>
            <a:t> </a:t>
          </a:r>
          <a:r>
            <a:rPr lang="en-US" sz="1900" kern="1200" dirty="0" err="1" smtClean="0"/>
            <a:t>ini</a:t>
          </a:r>
          <a:r>
            <a:rPr lang="en-US" sz="1900" kern="1200" dirty="0" smtClean="0"/>
            <a:t> </a:t>
          </a:r>
          <a:r>
            <a:rPr lang="en-US" sz="1900" kern="1200" dirty="0" err="1" smtClean="0"/>
            <a:t>dinamakan</a:t>
          </a:r>
          <a:r>
            <a:rPr lang="en-US" sz="1900" kern="1200" dirty="0" smtClean="0"/>
            <a:t> mediator</a:t>
          </a:r>
          <a:endParaRPr lang="en-US" sz="1900" kern="1200" dirty="0"/>
        </a:p>
        <a:p>
          <a:pPr marL="171450" lvl="1" indent="-171450" algn="l" defTabSz="844550">
            <a:lnSpc>
              <a:spcPct val="90000"/>
            </a:lnSpc>
            <a:spcBef>
              <a:spcPct val="0"/>
            </a:spcBef>
            <a:spcAft>
              <a:spcPct val="20000"/>
            </a:spcAft>
            <a:buChar char="••"/>
          </a:pPr>
          <a:r>
            <a:rPr lang="en-US" sz="1900" kern="1200" dirty="0" err="1" smtClean="0"/>
            <a:t>Fungsi</a:t>
          </a:r>
          <a:r>
            <a:rPr lang="en-US" sz="1900" kern="1200" dirty="0" smtClean="0"/>
            <a:t> </a:t>
          </a:r>
          <a:r>
            <a:rPr lang="en-US" sz="1900" kern="1200" dirty="0" err="1" smtClean="0"/>
            <a:t>utamanya</a:t>
          </a:r>
          <a:r>
            <a:rPr lang="en-US" sz="1900" kern="1200" dirty="0" smtClean="0"/>
            <a:t> </a:t>
          </a:r>
          <a:r>
            <a:rPr lang="en-US" sz="1900" kern="1200" dirty="0" smtClean="0">
              <a:sym typeface="Wingdings" pitchFamily="2" charset="2"/>
            </a:rPr>
            <a:t></a:t>
          </a:r>
          <a:r>
            <a:rPr lang="en-US" sz="1900" kern="1200" dirty="0" smtClean="0"/>
            <a:t> </a:t>
          </a:r>
          <a:r>
            <a:rPr lang="en-US" sz="1900" kern="1200" dirty="0" err="1" smtClean="0"/>
            <a:t>mencari</a:t>
          </a:r>
          <a:r>
            <a:rPr lang="en-US" sz="1900" kern="1200" dirty="0" smtClean="0"/>
            <a:t> </a:t>
          </a:r>
          <a:r>
            <a:rPr lang="en-US" sz="1900" kern="1200" dirty="0" err="1" smtClean="0"/>
            <a:t>solusi</a:t>
          </a:r>
          <a:r>
            <a:rPr lang="en-US" sz="1900" kern="1200" dirty="0" smtClean="0"/>
            <a:t> (</a:t>
          </a:r>
          <a:r>
            <a:rPr lang="en-US" sz="1900" kern="1200" dirty="0" err="1" smtClean="0"/>
            <a:t>penyelesaian</a:t>
          </a:r>
          <a:r>
            <a:rPr lang="en-US" sz="1900" kern="1200" dirty="0" smtClean="0"/>
            <a:t>) </a:t>
          </a:r>
          <a:r>
            <a:rPr lang="en-US" sz="1900" kern="1200" dirty="0" err="1" smtClean="0"/>
            <a:t>mengidentifikasi</a:t>
          </a:r>
          <a:r>
            <a:rPr lang="en-US" sz="1900" kern="1200" dirty="0" smtClean="0"/>
            <a:t>, </a:t>
          </a:r>
          <a:r>
            <a:rPr lang="en-US" sz="1900" kern="1200" dirty="0" err="1" smtClean="0"/>
            <a:t>hal-hal</a:t>
          </a:r>
          <a:r>
            <a:rPr lang="en-US" sz="1900" kern="1200" dirty="0" smtClean="0"/>
            <a:t> yang </a:t>
          </a:r>
          <a:r>
            <a:rPr lang="en-US" sz="1900" kern="1200" dirty="0" err="1" smtClean="0"/>
            <a:t>dapat</a:t>
          </a:r>
          <a:r>
            <a:rPr lang="en-US" sz="1900" kern="1200" dirty="0" smtClean="0"/>
            <a:t> </a:t>
          </a:r>
          <a:r>
            <a:rPr lang="en-US" sz="1900" kern="1200" dirty="0" err="1" smtClean="0"/>
            <a:t>disepakati</a:t>
          </a:r>
          <a:r>
            <a:rPr lang="en-US" sz="1900" kern="1200" dirty="0" smtClean="0"/>
            <a:t> </a:t>
          </a:r>
          <a:r>
            <a:rPr lang="en-US" sz="1900" kern="1200" dirty="0" err="1" smtClean="0"/>
            <a:t>para</a:t>
          </a:r>
          <a:r>
            <a:rPr lang="en-US" sz="1900" kern="1200" dirty="0" smtClean="0"/>
            <a:t> </a:t>
          </a:r>
          <a:r>
            <a:rPr lang="en-US" sz="1900" kern="1200" dirty="0" err="1" smtClean="0"/>
            <a:t>pihak</a:t>
          </a:r>
          <a:r>
            <a:rPr lang="en-US" sz="1900" kern="1200" dirty="0" smtClean="0"/>
            <a:t> </a:t>
          </a:r>
          <a:r>
            <a:rPr lang="en-US" sz="1900" kern="1200" dirty="0" err="1" smtClean="0"/>
            <a:t>serta</a:t>
          </a:r>
          <a:r>
            <a:rPr lang="en-US" sz="1900" kern="1200" dirty="0" smtClean="0"/>
            <a:t> </a:t>
          </a:r>
          <a:r>
            <a:rPr lang="en-US" sz="1900" kern="1200" dirty="0" err="1" smtClean="0"/>
            <a:t>membuat</a:t>
          </a:r>
          <a:r>
            <a:rPr lang="en-US" sz="1900" kern="1200" dirty="0" smtClean="0"/>
            <a:t> </a:t>
          </a:r>
          <a:r>
            <a:rPr lang="en-US" sz="1900" kern="1200" dirty="0" err="1" smtClean="0"/>
            <a:t>usulan-usulan</a:t>
          </a:r>
          <a:r>
            <a:rPr lang="en-US" sz="1900" kern="1200" dirty="0" smtClean="0"/>
            <a:t> yang </a:t>
          </a:r>
          <a:r>
            <a:rPr lang="en-US" sz="1900" kern="1200" dirty="0" err="1" smtClean="0"/>
            <a:t>dapat</a:t>
          </a:r>
          <a:r>
            <a:rPr lang="en-US" sz="1900" kern="1200" dirty="0" smtClean="0"/>
            <a:t> </a:t>
          </a:r>
          <a:r>
            <a:rPr lang="en-US" sz="1900" kern="1200" dirty="0" err="1" smtClean="0"/>
            <a:t>mengakhiri</a:t>
          </a:r>
          <a:r>
            <a:rPr lang="en-US" sz="1900" kern="1200" dirty="0" smtClean="0"/>
            <a:t> </a:t>
          </a:r>
          <a:r>
            <a:rPr lang="en-US" sz="1900" kern="1200" dirty="0" err="1" smtClean="0"/>
            <a:t>sengketa</a:t>
          </a:r>
          <a:r>
            <a:rPr lang="en-US" sz="1900" kern="1200" dirty="0" smtClean="0"/>
            <a:t>, </a:t>
          </a:r>
          <a:r>
            <a:rPr lang="en-US" sz="1900" kern="1200" dirty="0" err="1" smtClean="0"/>
            <a:t>bersifat</a:t>
          </a:r>
          <a:r>
            <a:rPr lang="en-US" sz="1900" kern="1200" dirty="0" smtClean="0"/>
            <a:t> informal </a:t>
          </a:r>
          <a:r>
            <a:rPr lang="en-US" sz="1900" kern="1200" dirty="0" err="1" smtClean="0"/>
            <a:t>dan</a:t>
          </a:r>
          <a:r>
            <a:rPr lang="en-US" sz="1900" kern="1200" dirty="0" smtClean="0"/>
            <a:t> </a:t>
          </a:r>
          <a:r>
            <a:rPr lang="en-US" sz="1900" kern="1200" dirty="0" err="1" smtClean="0"/>
            <a:t>aktif</a:t>
          </a:r>
          <a:r>
            <a:rPr lang="en-US" sz="1900" kern="1200" dirty="0" smtClean="0"/>
            <a:t>. </a:t>
          </a:r>
          <a:endParaRPr lang="en-US" sz="1900" kern="1200" dirty="0"/>
        </a:p>
        <a:p>
          <a:pPr marL="171450" lvl="1" indent="-171450" algn="l" defTabSz="844550">
            <a:lnSpc>
              <a:spcPct val="90000"/>
            </a:lnSpc>
            <a:spcBef>
              <a:spcPct val="0"/>
            </a:spcBef>
            <a:spcAft>
              <a:spcPct val="20000"/>
            </a:spcAft>
            <a:buChar char="••"/>
          </a:pPr>
          <a:r>
            <a:rPr lang="en-US" sz="1900" kern="1200" dirty="0" smtClean="0"/>
            <a:t>Para </a:t>
          </a:r>
          <a:r>
            <a:rPr lang="en-US" sz="1900" kern="1200" dirty="0" err="1" smtClean="0"/>
            <a:t>pihak</a:t>
          </a:r>
          <a:r>
            <a:rPr lang="en-US" sz="1900" kern="1200" dirty="0" smtClean="0"/>
            <a:t> </a:t>
          </a:r>
          <a:r>
            <a:rPr lang="en-US" sz="1900" kern="1200" dirty="0" err="1" smtClean="0"/>
            <a:t>bebas</a:t>
          </a:r>
          <a:r>
            <a:rPr lang="en-US" sz="1900" kern="1200" dirty="0" smtClean="0"/>
            <a:t> </a:t>
          </a:r>
          <a:r>
            <a:rPr lang="en-US" sz="1900" kern="1200" dirty="0" err="1" smtClean="0"/>
            <a:t>untuk</a:t>
          </a:r>
          <a:r>
            <a:rPr lang="en-US" sz="1900" kern="1200" dirty="0" smtClean="0"/>
            <a:t> </a:t>
          </a:r>
          <a:r>
            <a:rPr lang="en-US" sz="1900" kern="1200" dirty="0" err="1" smtClean="0"/>
            <a:t>menentukan</a:t>
          </a:r>
          <a:r>
            <a:rPr lang="en-US" sz="1900" kern="1200" dirty="0" smtClean="0"/>
            <a:t> </a:t>
          </a:r>
          <a:r>
            <a:rPr lang="en-US" sz="1900" kern="1200" dirty="0" err="1" smtClean="0"/>
            <a:t>prosedur</a:t>
          </a:r>
          <a:r>
            <a:rPr lang="en-US" sz="1900" kern="1200" dirty="0" smtClean="0"/>
            <a:t>, yang </a:t>
          </a:r>
          <a:r>
            <a:rPr lang="en-US" sz="1900" kern="1200" dirty="0" err="1" smtClean="0"/>
            <a:t>terpenting</a:t>
          </a:r>
          <a:r>
            <a:rPr lang="en-US" sz="1900" kern="1200" dirty="0" smtClean="0"/>
            <a:t> </a:t>
          </a:r>
          <a:r>
            <a:rPr lang="en-US" sz="1900" kern="1200" dirty="0" err="1" smtClean="0"/>
            <a:t>adalah</a:t>
          </a:r>
          <a:r>
            <a:rPr lang="en-US" sz="1900" kern="1200" dirty="0" smtClean="0"/>
            <a:t> </a:t>
          </a:r>
          <a:r>
            <a:rPr lang="en-US" sz="1900" kern="1200" dirty="0" err="1" smtClean="0"/>
            <a:t>kesepakatan</a:t>
          </a:r>
          <a:r>
            <a:rPr lang="en-US" sz="1900" kern="1200" dirty="0" smtClean="0"/>
            <a:t> </a:t>
          </a:r>
          <a:r>
            <a:rPr lang="en-US" sz="1900" kern="1200" dirty="0" err="1" smtClean="0"/>
            <a:t>para</a:t>
          </a:r>
          <a:r>
            <a:rPr lang="en-US" sz="1900" kern="1200" dirty="0" smtClean="0"/>
            <a:t> </a:t>
          </a:r>
          <a:r>
            <a:rPr lang="en-US" sz="1900" kern="1200" dirty="0" err="1" smtClean="0"/>
            <a:t>pihak</a:t>
          </a:r>
          <a:r>
            <a:rPr lang="en-US" sz="1900" kern="1200" dirty="0" smtClean="0"/>
            <a:t>, </a:t>
          </a:r>
          <a:r>
            <a:rPr lang="en-US" sz="1900" kern="1200" dirty="0" err="1" smtClean="0"/>
            <a:t>mulai</a:t>
          </a:r>
          <a:r>
            <a:rPr lang="en-US" sz="1900" kern="1200" dirty="0" smtClean="0"/>
            <a:t> </a:t>
          </a:r>
          <a:r>
            <a:rPr lang="en-US" sz="1900" kern="1200" dirty="0" err="1" smtClean="0"/>
            <a:t>dari</a:t>
          </a:r>
          <a:r>
            <a:rPr lang="en-US" sz="1900" kern="1200" dirty="0" smtClean="0"/>
            <a:t> </a:t>
          </a:r>
          <a:r>
            <a:rPr lang="en-US" sz="1900" kern="1200" dirty="0" err="1" smtClean="0"/>
            <a:t>proses</a:t>
          </a:r>
          <a:r>
            <a:rPr lang="en-US" sz="1900" kern="1200" dirty="0" smtClean="0"/>
            <a:t> </a:t>
          </a:r>
          <a:r>
            <a:rPr lang="en-US" sz="1900" kern="1200" dirty="0" err="1" smtClean="0"/>
            <a:t>pemilihan</a:t>
          </a:r>
          <a:r>
            <a:rPr lang="en-US" sz="1900" kern="1200" dirty="0" smtClean="0"/>
            <a:t> mediator, </a:t>
          </a:r>
          <a:r>
            <a:rPr lang="en-US" sz="1900" kern="1200" dirty="0" err="1" smtClean="0"/>
            <a:t>cara</a:t>
          </a:r>
          <a:r>
            <a:rPr lang="en-US" sz="1900" kern="1200" dirty="0" smtClean="0"/>
            <a:t> </a:t>
          </a:r>
          <a:r>
            <a:rPr lang="en-US" sz="1900" kern="1200" dirty="0" err="1" smtClean="0"/>
            <a:t>mediasi</a:t>
          </a:r>
          <a:r>
            <a:rPr lang="en-US" sz="1900" kern="1200" dirty="0" smtClean="0"/>
            <a:t>, </a:t>
          </a:r>
          <a:r>
            <a:rPr lang="en-US" sz="1900" kern="1200" dirty="0" err="1" smtClean="0"/>
            <a:t>diterima</a:t>
          </a:r>
          <a:r>
            <a:rPr lang="en-US" sz="1900" kern="1200" dirty="0" smtClean="0"/>
            <a:t> </a:t>
          </a:r>
          <a:r>
            <a:rPr lang="en-US" sz="1900" kern="1200" dirty="0" err="1" smtClean="0"/>
            <a:t>atau</a:t>
          </a:r>
          <a:r>
            <a:rPr lang="en-US" sz="1900" kern="1200" dirty="0" smtClean="0"/>
            <a:t> </a:t>
          </a:r>
          <a:r>
            <a:rPr lang="en-US" sz="1900" kern="1200" dirty="0" err="1" smtClean="0"/>
            <a:t>tidaknya</a:t>
          </a:r>
          <a:r>
            <a:rPr lang="en-US" sz="1900" kern="1200" dirty="0" smtClean="0"/>
            <a:t> </a:t>
          </a:r>
          <a:r>
            <a:rPr lang="en-US" sz="1900" kern="1200" dirty="0" err="1" smtClean="0"/>
            <a:t>usulan-usulan</a:t>
          </a:r>
          <a:r>
            <a:rPr lang="en-US" sz="1900" kern="1200" dirty="0" smtClean="0"/>
            <a:t> yang </a:t>
          </a:r>
          <a:r>
            <a:rPr lang="en-US" sz="1900" kern="1200" dirty="0" err="1" smtClean="0"/>
            <a:t>diberikan</a:t>
          </a:r>
          <a:r>
            <a:rPr lang="en-US" sz="1900" kern="1200" dirty="0" smtClean="0"/>
            <a:t> </a:t>
          </a:r>
          <a:r>
            <a:rPr lang="en-US" sz="1900" kern="1200" dirty="0" err="1" smtClean="0"/>
            <a:t>oleh</a:t>
          </a:r>
          <a:r>
            <a:rPr lang="en-US" sz="1900" kern="1200" dirty="0" smtClean="0"/>
            <a:t> mediator, </a:t>
          </a:r>
          <a:r>
            <a:rPr lang="en-US" sz="1900" kern="1200" dirty="0" err="1" smtClean="0"/>
            <a:t>sampai</a:t>
          </a:r>
          <a:r>
            <a:rPr lang="en-US" sz="1900" kern="1200" dirty="0" smtClean="0"/>
            <a:t> </a:t>
          </a:r>
          <a:r>
            <a:rPr lang="en-US" sz="1900" kern="1200" dirty="0" err="1" smtClean="0"/>
            <a:t>berakhirnya</a:t>
          </a:r>
          <a:r>
            <a:rPr lang="en-US" sz="1900" kern="1200" dirty="0" smtClean="0"/>
            <a:t> </a:t>
          </a:r>
          <a:r>
            <a:rPr lang="en-US" sz="1900" kern="1200" dirty="0" err="1" smtClean="0"/>
            <a:t>tugas</a:t>
          </a:r>
          <a:r>
            <a:rPr lang="en-US" sz="1900" kern="1200" dirty="0" smtClean="0"/>
            <a:t> mediator</a:t>
          </a:r>
          <a:endParaRPr lang="en-US" sz="1900" kern="1200" dirty="0"/>
        </a:p>
      </dsp:txBody>
      <dsp:txXfrm>
        <a:off x="0" y="640199"/>
        <a:ext cx="8382000" cy="2831760"/>
      </dsp:txXfrm>
    </dsp:sp>
    <dsp:sp modelId="{C47E0A7B-3EFE-4B5D-AEA4-A3AE8335188C}">
      <dsp:nvSpPr>
        <dsp:cNvPr id="0" name=""/>
        <dsp:cNvSpPr/>
      </dsp:nvSpPr>
      <dsp:spPr>
        <a:xfrm>
          <a:off x="0" y="3471960"/>
          <a:ext cx="83820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smtClean="0"/>
            <a:t>Konsiliasi</a:t>
          </a:r>
          <a:endParaRPr lang="en-US" sz="2400" kern="1200" dirty="0"/>
        </a:p>
      </dsp:txBody>
      <dsp:txXfrm>
        <a:off x="0" y="3471960"/>
        <a:ext cx="8382000" cy="575639"/>
      </dsp:txXfrm>
    </dsp:sp>
    <dsp:sp modelId="{B7B8E1AE-95AB-45B0-9DDD-AA3EDA797C5E}">
      <dsp:nvSpPr>
        <dsp:cNvPr id="0" name=""/>
        <dsp:cNvSpPr/>
      </dsp:nvSpPr>
      <dsp:spPr>
        <a:xfrm>
          <a:off x="0" y="4047599"/>
          <a:ext cx="8382000" cy="213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it-IT" sz="1900" kern="1200" dirty="0" smtClean="0"/>
            <a:t>cara penyelesaian sengekata yang sifatnya lebih formal</a:t>
          </a:r>
          <a:endParaRPr lang="en-US" sz="1900" kern="1200" dirty="0"/>
        </a:p>
        <a:p>
          <a:pPr marL="171450" lvl="1" indent="-171450" algn="l" defTabSz="844550">
            <a:lnSpc>
              <a:spcPct val="90000"/>
            </a:lnSpc>
            <a:spcBef>
              <a:spcPct val="0"/>
            </a:spcBef>
            <a:spcAft>
              <a:spcPct val="20000"/>
            </a:spcAft>
            <a:buChar char="••"/>
          </a:pPr>
          <a:r>
            <a:rPr lang="it-IT" sz="1900" kern="1200" dirty="0" smtClean="0"/>
            <a:t>suatu cara penyelesaian sengeketa oleh pihak ketiga atau suatu komisi konsiliasi yang dibentuk oleh para pihak. </a:t>
          </a:r>
          <a:endParaRPr lang="en-US" sz="1900" kern="1200" dirty="0"/>
        </a:p>
        <a:p>
          <a:pPr marL="171450" lvl="1" indent="-171450" algn="l" defTabSz="844550">
            <a:lnSpc>
              <a:spcPct val="90000"/>
            </a:lnSpc>
            <a:spcBef>
              <a:spcPct val="0"/>
            </a:spcBef>
            <a:spcAft>
              <a:spcPct val="20000"/>
            </a:spcAft>
            <a:buChar char="••"/>
          </a:pPr>
          <a:r>
            <a:rPr lang="it-IT" sz="1900" kern="1200" dirty="0" smtClean="0"/>
            <a:t>Komisi tersebut ada yang sudah terlembaga namun ada juga yang bersifat ad-hoc.</a:t>
          </a:r>
          <a:endParaRPr lang="en-US" sz="1900" kern="1200" dirty="0"/>
        </a:p>
        <a:p>
          <a:pPr marL="171450" lvl="1" indent="-171450" algn="l" defTabSz="844550">
            <a:lnSpc>
              <a:spcPct val="90000"/>
            </a:lnSpc>
            <a:spcBef>
              <a:spcPct val="0"/>
            </a:spcBef>
            <a:spcAft>
              <a:spcPct val="20000"/>
            </a:spcAft>
            <a:buChar char="••"/>
          </a:pPr>
          <a:r>
            <a:rPr lang="it-IT" sz="1900" kern="1200" dirty="0" smtClean="0"/>
            <a:t>Fungsi </a:t>
          </a:r>
          <a:r>
            <a:rPr lang="it-IT" sz="1900" kern="1200" dirty="0" smtClean="0">
              <a:sym typeface="Wingdings" pitchFamily="2" charset="2"/>
            </a:rPr>
            <a:t> </a:t>
          </a:r>
          <a:r>
            <a:rPr lang="it-IT" sz="1900" kern="1200" dirty="0" smtClean="0"/>
            <a:t>untuk menetapkan persyaratan-persyaratan penyelesaian yang diterima oleh para pihak. Namun putusanya tidak mengikat para pihak</a:t>
          </a:r>
          <a:endParaRPr lang="en-US" sz="1900" kern="1200" dirty="0"/>
        </a:p>
      </dsp:txBody>
      <dsp:txXfrm>
        <a:off x="0" y="4047599"/>
        <a:ext cx="8382000" cy="213624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9B41A2-47FC-4F28-BC55-46D8CEFE8794}">
      <dsp:nvSpPr>
        <dsp:cNvPr id="0" name=""/>
        <dsp:cNvSpPr/>
      </dsp:nvSpPr>
      <dsp:spPr>
        <a:xfrm>
          <a:off x="0" y="168554"/>
          <a:ext cx="838200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it-IT" sz="2600" b="1" kern="1200" dirty="0" smtClean="0"/>
            <a:t>Arbitrase</a:t>
          </a:r>
          <a:endParaRPr lang="en-US" sz="2600" kern="1200" dirty="0"/>
        </a:p>
      </dsp:txBody>
      <dsp:txXfrm>
        <a:off x="0" y="168554"/>
        <a:ext cx="8382000" cy="623610"/>
      </dsp:txXfrm>
    </dsp:sp>
    <dsp:sp modelId="{E3ADC30C-0398-41E1-B660-70EDEF67E561}">
      <dsp:nvSpPr>
        <dsp:cNvPr id="0" name=""/>
        <dsp:cNvSpPr/>
      </dsp:nvSpPr>
      <dsp:spPr>
        <a:xfrm>
          <a:off x="0" y="792164"/>
          <a:ext cx="8382000" cy="505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err="1" smtClean="0"/>
            <a:t>Penyerahan</a:t>
          </a:r>
          <a:r>
            <a:rPr lang="en-US" sz="2000" kern="1200" dirty="0" smtClean="0"/>
            <a:t> </a:t>
          </a:r>
          <a:r>
            <a:rPr lang="en-US" sz="2000" kern="1200" dirty="0" err="1" smtClean="0"/>
            <a:t>sengketa</a:t>
          </a:r>
          <a:r>
            <a:rPr lang="en-US" sz="2000" kern="1200" dirty="0" smtClean="0"/>
            <a:t> </a:t>
          </a:r>
          <a:r>
            <a:rPr lang="en-US" sz="2000" kern="1200" dirty="0" err="1" smtClean="0"/>
            <a:t>secara</a:t>
          </a:r>
          <a:r>
            <a:rPr lang="en-US" sz="2000" kern="1200" dirty="0" smtClean="0"/>
            <a:t> </a:t>
          </a:r>
          <a:r>
            <a:rPr lang="en-US" sz="2000" kern="1200" dirty="0" err="1" smtClean="0"/>
            <a:t>sukarela</a:t>
          </a:r>
          <a:r>
            <a:rPr lang="en-US" sz="2000" kern="1200" dirty="0" smtClean="0"/>
            <a:t> </a:t>
          </a:r>
          <a:r>
            <a:rPr lang="en-US" sz="2000" kern="1200" dirty="0" err="1" smtClean="0"/>
            <a:t>kepada</a:t>
          </a:r>
          <a:r>
            <a:rPr lang="en-US" sz="2000" kern="1200" dirty="0" smtClean="0"/>
            <a:t> </a:t>
          </a:r>
          <a:r>
            <a:rPr lang="en-US" sz="2000" kern="1200" dirty="0" err="1" smtClean="0"/>
            <a:t>pihak</a:t>
          </a:r>
          <a:r>
            <a:rPr lang="en-US" sz="2000" kern="1200" dirty="0" smtClean="0"/>
            <a:t> </a:t>
          </a:r>
          <a:r>
            <a:rPr lang="en-US" sz="2000" kern="1200" dirty="0" err="1" smtClean="0"/>
            <a:t>ketiga</a:t>
          </a:r>
          <a:r>
            <a:rPr lang="en-US" sz="2000" kern="1200" dirty="0" smtClean="0"/>
            <a:t> yang </a:t>
          </a:r>
          <a:r>
            <a:rPr lang="en-US" sz="2000" kern="1200" dirty="0" err="1" smtClean="0"/>
            <a:t>netral</a:t>
          </a:r>
          <a:r>
            <a:rPr lang="en-US" sz="2000" kern="1200" dirty="0" smtClean="0"/>
            <a:t> </a:t>
          </a:r>
          <a:r>
            <a:rPr lang="en-US" sz="2000" kern="1200" dirty="0" err="1" smtClean="0"/>
            <a:t>nserta</a:t>
          </a:r>
          <a:r>
            <a:rPr lang="en-US" sz="2000" kern="1200" dirty="0" smtClean="0"/>
            <a:t> </a:t>
          </a:r>
          <a:r>
            <a:rPr lang="en-US" sz="2000" kern="1200" dirty="0" err="1" smtClean="0"/>
            <a:t>putusan</a:t>
          </a:r>
          <a:r>
            <a:rPr lang="en-US" sz="2000" kern="1200" dirty="0" smtClean="0"/>
            <a:t> yang </a:t>
          </a:r>
          <a:r>
            <a:rPr lang="en-US" sz="2000" kern="1200" dirty="0" err="1" smtClean="0"/>
            <a:t>dkeluarkan</a:t>
          </a:r>
          <a:r>
            <a:rPr lang="en-US" sz="2000" kern="1200" dirty="0" smtClean="0"/>
            <a:t> </a:t>
          </a:r>
          <a:r>
            <a:rPr lang="en-US" sz="2000" kern="1200" dirty="0" err="1" smtClean="0"/>
            <a:t>bersifat</a:t>
          </a:r>
          <a:r>
            <a:rPr lang="en-US" sz="2000" kern="1200" dirty="0" smtClean="0"/>
            <a:t> </a:t>
          </a:r>
          <a:r>
            <a:rPr lang="en-US" sz="2000" i="1" kern="1200" dirty="0" smtClean="0"/>
            <a:t>final and binding</a:t>
          </a:r>
          <a:r>
            <a:rPr lang="en-US" sz="2000" kern="1200" dirty="0" smtClean="0"/>
            <a:t>. </a:t>
          </a:r>
          <a:endParaRPr lang="en-US" sz="2000" kern="1200" dirty="0"/>
        </a:p>
        <a:p>
          <a:pPr marL="228600" lvl="1" indent="-228600" algn="l" defTabSz="889000">
            <a:lnSpc>
              <a:spcPct val="90000"/>
            </a:lnSpc>
            <a:spcBef>
              <a:spcPct val="0"/>
            </a:spcBef>
            <a:spcAft>
              <a:spcPct val="20000"/>
            </a:spcAft>
            <a:buChar char="••"/>
          </a:pPr>
          <a:r>
            <a:rPr lang="en-US" sz="2000" kern="1200" dirty="0" err="1" smtClean="0"/>
            <a:t>Arbitrase</a:t>
          </a:r>
          <a:r>
            <a:rPr lang="en-US" sz="2000" kern="1200" dirty="0" smtClean="0"/>
            <a:t> </a:t>
          </a:r>
          <a:r>
            <a:rPr lang="en-US" sz="2000" kern="1200" dirty="0" err="1" smtClean="0"/>
            <a:t>bisa</a:t>
          </a:r>
          <a:r>
            <a:rPr lang="en-US" sz="2000" kern="1200" dirty="0" smtClean="0"/>
            <a:t> </a:t>
          </a:r>
          <a:r>
            <a:rPr lang="en-US" sz="2000" kern="1200" dirty="0" err="1" smtClean="0"/>
            <a:t>mendasarkan</a:t>
          </a:r>
          <a:r>
            <a:rPr lang="en-US" sz="2000" kern="1200" dirty="0" smtClean="0"/>
            <a:t> </a:t>
          </a:r>
          <a:r>
            <a:rPr lang="en-US" sz="2000" kern="1200" dirty="0" err="1" smtClean="0"/>
            <a:t>keputusannya</a:t>
          </a:r>
          <a:r>
            <a:rPr lang="en-US" sz="2000" kern="1200" dirty="0" smtClean="0"/>
            <a:t> </a:t>
          </a:r>
          <a:r>
            <a:rPr lang="en-US" sz="2000" kern="1200" dirty="0" err="1" smtClean="0"/>
            <a:t>pada</a:t>
          </a:r>
          <a:r>
            <a:rPr lang="en-US" sz="2000" kern="1200" dirty="0" smtClean="0"/>
            <a:t> </a:t>
          </a:r>
          <a:r>
            <a:rPr lang="en-US" sz="2000" kern="1200" dirty="0" err="1" smtClean="0"/>
            <a:t>ketentuan</a:t>
          </a:r>
          <a:r>
            <a:rPr lang="en-US" sz="2000" kern="1200" dirty="0" smtClean="0"/>
            <a:t> </a:t>
          </a:r>
          <a:r>
            <a:rPr lang="en-US" sz="2000" kern="1200" dirty="0" err="1" smtClean="0"/>
            <a:t>hukum</a:t>
          </a:r>
          <a:r>
            <a:rPr lang="en-US" sz="2000" kern="1200" dirty="0" smtClean="0"/>
            <a:t> </a:t>
          </a:r>
          <a:r>
            <a:rPr lang="en-US" sz="2000" kern="1200" dirty="0" err="1" smtClean="0"/>
            <a:t>atau</a:t>
          </a:r>
          <a:r>
            <a:rPr lang="en-US" sz="2000" kern="1200" dirty="0" smtClean="0"/>
            <a:t> </a:t>
          </a:r>
          <a:r>
            <a:rPr lang="en-US" sz="2000" kern="1200" dirty="0" err="1" smtClean="0"/>
            <a:t>juga</a:t>
          </a:r>
          <a:r>
            <a:rPr lang="en-US" sz="2000" kern="1200" dirty="0" smtClean="0"/>
            <a:t> </a:t>
          </a:r>
          <a:r>
            <a:rPr lang="en-US" sz="2000" kern="1200" dirty="0" err="1" smtClean="0"/>
            <a:t>mendasarkan</a:t>
          </a:r>
          <a:r>
            <a:rPr lang="en-US" sz="2000" kern="1200" dirty="0" smtClean="0"/>
            <a:t> </a:t>
          </a:r>
          <a:r>
            <a:rPr lang="en-US" sz="2000" kern="1200" dirty="0" err="1" smtClean="0"/>
            <a:t>pada</a:t>
          </a:r>
          <a:r>
            <a:rPr lang="en-US" sz="2000" kern="1200" dirty="0" smtClean="0"/>
            <a:t> </a:t>
          </a:r>
          <a:r>
            <a:rPr lang="en-US" sz="2000" kern="1200" dirty="0" err="1" smtClean="0"/>
            <a:t>kepantasan</a:t>
          </a:r>
          <a:r>
            <a:rPr lang="en-US" sz="2000" kern="1200" dirty="0" smtClean="0"/>
            <a:t> </a:t>
          </a:r>
          <a:r>
            <a:rPr lang="en-US" sz="2000" kern="1200" dirty="0" err="1" smtClean="0"/>
            <a:t>dan</a:t>
          </a:r>
          <a:r>
            <a:rPr lang="en-US" sz="2000" kern="1200" dirty="0" smtClean="0"/>
            <a:t> </a:t>
          </a:r>
          <a:r>
            <a:rPr lang="en-US" sz="2000" kern="1200" dirty="0" err="1" smtClean="0"/>
            <a:t>kebaikan</a:t>
          </a:r>
          <a:r>
            <a:rPr lang="en-US" sz="2000" kern="1200" dirty="0" smtClean="0"/>
            <a:t>. </a:t>
          </a:r>
          <a:endParaRPr lang="en-US" sz="2000" kern="1200" dirty="0"/>
        </a:p>
        <a:p>
          <a:pPr marL="228600" lvl="1" indent="-228600" algn="l" defTabSz="889000">
            <a:lnSpc>
              <a:spcPct val="90000"/>
            </a:lnSpc>
            <a:spcBef>
              <a:spcPct val="0"/>
            </a:spcBef>
            <a:spcAft>
              <a:spcPct val="20000"/>
            </a:spcAft>
            <a:buChar char="••"/>
          </a:pPr>
          <a:r>
            <a:rPr lang="en-US" sz="2000" kern="1200" smtClean="0"/>
            <a:t>Pihak </a:t>
          </a:r>
          <a:r>
            <a:rPr lang="en-US" sz="2000" kern="1200" dirty="0" smtClean="0"/>
            <a:t>yang </a:t>
          </a:r>
          <a:r>
            <a:rPr lang="en-US" sz="2000" kern="1200" dirty="0" err="1" smtClean="0"/>
            <a:t>diberi</a:t>
          </a:r>
          <a:r>
            <a:rPr lang="en-US" sz="2000" kern="1200" dirty="0" smtClean="0"/>
            <a:t> </a:t>
          </a:r>
          <a:r>
            <a:rPr lang="en-US" sz="2000" kern="1200" dirty="0" err="1" smtClean="0"/>
            <a:t>kepercayaan</a:t>
          </a:r>
          <a:r>
            <a:rPr lang="en-US" sz="2000" kern="1200" dirty="0" smtClean="0"/>
            <a:t> </a:t>
          </a:r>
          <a:r>
            <a:rPr lang="en-US" sz="2000" kern="1200" dirty="0" err="1" smtClean="0"/>
            <a:t>untuk</a:t>
          </a:r>
          <a:r>
            <a:rPr lang="en-US" sz="2000" kern="1200" dirty="0" smtClean="0"/>
            <a:t> </a:t>
          </a:r>
          <a:r>
            <a:rPr lang="en-US" sz="2000" kern="1200" dirty="0" err="1" smtClean="0"/>
            <a:t>menyelenggarakan</a:t>
          </a:r>
          <a:r>
            <a:rPr lang="en-US" sz="2000" kern="1200" dirty="0" smtClean="0"/>
            <a:t> </a:t>
          </a:r>
          <a:r>
            <a:rPr lang="en-US" sz="2000" kern="1200" dirty="0" err="1" smtClean="0"/>
            <a:t>ini</a:t>
          </a:r>
          <a:r>
            <a:rPr lang="en-US" sz="2000" kern="1200" dirty="0" smtClean="0"/>
            <a:t> </a:t>
          </a:r>
          <a:r>
            <a:rPr lang="en-US" sz="2000" kern="1200" dirty="0" err="1" smtClean="0"/>
            <a:t>disebut</a:t>
          </a:r>
          <a:r>
            <a:rPr lang="en-US" sz="2000" kern="1200" dirty="0" smtClean="0"/>
            <a:t> </a:t>
          </a:r>
          <a:r>
            <a:rPr lang="en-US" sz="2000" kern="1200" dirty="0" err="1" smtClean="0"/>
            <a:t>arbitator</a:t>
          </a:r>
          <a:r>
            <a:rPr lang="en-US" sz="2000" kern="1200" dirty="0" smtClean="0"/>
            <a:t>, yang </a:t>
          </a:r>
          <a:r>
            <a:rPr lang="en-US" sz="2000" kern="1200" dirty="0" err="1" smtClean="0"/>
            <a:t>bisa</a:t>
          </a:r>
          <a:r>
            <a:rPr lang="en-US" sz="2000" kern="1200" dirty="0" smtClean="0"/>
            <a:t> </a:t>
          </a:r>
          <a:r>
            <a:rPr lang="en-US" sz="2000" kern="1200" dirty="0" err="1" smtClean="0"/>
            <a:t>dibentuk</a:t>
          </a:r>
          <a:r>
            <a:rPr lang="en-US" sz="2000" kern="1200" dirty="0" smtClean="0"/>
            <a:t> </a:t>
          </a:r>
          <a:r>
            <a:rPr lang="en-US" sz="2000" kern="1200" dirty="0" err="1" smtClean="0"/>
            <a:t>berdasarkan</a:t>
          </a:r>
          <a:r>
            <a:rPr lang="en-US" sz="2000" kern="1200" dirty="0" smtClean="0"/>
            <a:t> </a:t>
          </a:r>
          <a:r>
            <a:rPr lang="en-US" sz="2000" kern="1200" dirty="0" err="1" smtClean="0"/>
            <a:t>persetujuan</a:t>
          </a:r>
          <a:r>
            <a:rPr lang="en-US" sz="2000" kern="1200" dirty="0" smtClean="0"/>
            <a:t> </a:t>
          </a:r>
          <a:r>
            <a:rPr lang="en-US" sz="2000" kern="1200" dirty="0" err="1" smtClean="0"/>
            <a:t>khusus</a:t>
          </a:r>
          <a:r>
            <a:rPr lang="en-US" sz="2000" kern="1200" dirty="0" smtClean="0"/>
            <a:t> </a:t>
          </a:r>
          <a:r>
            <a:rPr lang="en-US" sz="2000" kern="1200" dirty="0" err="1" smtClean="0"/>
            <a:t>dari</a:t>
          </a:r>
          <a:r>
            <a:rPr lang="en-US" sz="2000" kern="1200" dirty="0" smtClean="0"/>
            <a:t> </a:t>
          </a:r>
          <a:r>
            <a:rPr lang="en-US" sz="2000" kern="1200" dirty="0" err="1" smtClean="0"/>
            <a:t>pihak-pihak</a:t>
          </a:r>
          <a:r>
            <a:rPr lang="en-US" sz="2000" kern="1200" dirty="0" smtClean="0"/>
            <a:t> yang </a:t>
          </a:r>
          <a:r>
            <a:rPr lang="en-US" sz="2000" kern="1200" dirty="0" err="1" smtClean="0"/>
            <a:t>bersengketa</a:t>
          </a:r>
          <a:r>
            <a:rPr lang="en-US" sz="2000" kern="1200" dirty="0" smtClean="0"/>
            <a:t> </a:t>
          </a:r>
          <a:r>
            <a:rPr lang="en-US" sz="2000" kern="1200" dirty="0" err="1" smtClean="0"/>
            <a:t>atau</a:t>
          </a:r>
          <a:r>
            <a:rPr lang="en-US" sz="2000" kern="1200" dirty="0" smtClean="0"/>
            <a:t> </a:t>
          </a:r>
          <a:r>
            <a:rPr lang="en-US" sz="2000" kern="1200" dirty="0" err="1" smtClean="0"/>
            <a:t>melalui</a:t>
          </a:r>
          <a:r>
            <a:rPr lang="en-US" sz="2000" kern="1200" dirty="0" smtClean="0"/>
            <a:t> </a:t>
          </a:r>
          <a:r>
            <a:rPr lang="en-US" sz="2000" kern="1200" dirty="0" err="1" smtClean="0"/>
            <a:t>perjanjian</a:t>
          </a:r>
          <a:r>
            <a:rPr lang="en-US" sz="2000" kern="1200" dirty="0" smtClean="0"/>
            <a:t> </a:t>
          </a:r>
          <a:r>
            <a:rPr lang="en-US" sz="2000" kern="1200" dirty="0" err="1" smtClean="0"/>
            <a:t>arbitrase</a:t>
          </a:r>
          <a:r>
            <a:rPr lang="en-US" sz="2000" kern="1200" dirty="0" smtClean="0"/>
            <a:t> yang </a:t>
          </a:r>
          <a:r>
            <a:rPr lang="en-US" sz="2000" kern="1200" dirty="0" err="1" smtClean="0"/>
            <a:t>ada</a:t>
          </a:r>
          <a:r>
            <a:rPr lang="en-US" sz="2000" kern="1200" dirty="0" smtClean="0"/>
            <a:t>. </a:t>
          </a:r>
          <a:endParaRPr lang="en-US" sz="2000" kern="1200" dirty="0"/>
        </a:p>
        <a:p>
          <a:pPr marL="228600" lvl="1" indent="-228600" algn="l" defTabSz="889000">
            <a:lnSpc>
              <a:spcPct val="90000"/>
            </a:lnSpc>
            <a:spcBef>
              <a:spcPct val="0"/>
            </a:spcBef>
            <a:spcAft>
              <a:spcPct val="20000"/>
            </a:spcAft>
            <a:buChar char="••"/>
          </a:pPr>
          <a:r>
            <a:rPr lang="en-US" sz="2000" kern="1200" dirty="0" err="1" smtClean="0"/>
            <a:t>Penyerahan</a:t>
          </a:r>
          <a:r>
            <a:rPr lang="en-US" sz="2000" kern="1200" dirty="0" smtClean="0"/>
            <a:t> </a:t>
          </a:r>
          <a:r>
            <a:rPr lang="en-US" sz="2000" kern="1200" dirty="0" err="1" smtClean="0"/>
            <a:t>suatu</a:t>
          </a:r>
          <a:r>
            <a:rPr lang="en-US" sz="2000" kern="1200" dirty="0" smtClean="0"/>
            <a:t> </a:t>
          </a:r>
          <a:r>
            <a:rPr lang="en-US" sz="2000" kern="1200" dirty="0" err="1" smtClean="0"/>
            <a:t>sengketa</a:t>
          </a:r>
          <a:r>
            <a:rPr lang="en-US" sz="2000" kern="1200" dirty="0" smtClean="0"/>
            <a:t> </a:t>
          </a:r>
          <a:r>
            <a:rPr lang="en-US" sz="2000" kern="1200" dirty="0" err="1" smtClean="0"/>
            <a:t>kepada</a:t>
          </a:r>
          <a:r>
            <a:rPr lang="en-US" sz="2000" kern="1200" dirty="0" smtClean="0"/>
            <a:t> </a:t>
          </a:r>
          <a:r>
            <a:rPr lang="en-US" sz="2000" kern="1200" dirty="0" err="1" smtClean="0"/>
            <a:t>arbitrase</a:t>
          </a:r>
          <a:r>
            <a:rPr lang="en-US" sz="2000" kern="1200" dirty="0" smtClean="0"/>
            <a:t> </a:t>
          </a:r>
          <a:r>
            <a:rPr lang="en-US" sz="2000" kern="1200" dirty="0" err="1" smtClean="0"/>
            <a:t>dapat</a:t>
          </a:r>
          <a:r>
            <a:rPr lang="en-US" sz="2000" kern="1200" dirty="0" smtClean="0"/>
            <a:t> </a:t>
          </a:r>
          <a:r>
            <a:rPr lang="en-US" sz="2000" kern="1200" dirty="0" err="1" smtClean="0"/>
            <a:t>dilakukan</a:t>
          </a:r>
          <a:r>
            <a:rPr lang="en-US" sz="2000" kern="1200" dirty="0" smtClean="0"/>
            <a:t> </a:t>
          </a:r>
          <a:r>
            <a:rPr lang="en-US" sz="2000" kern="1200" dirty="0" err="1" smtClean="0"/>
            <a:t>melalui</a:t>
          </a:r>
          <a:r>
            <a:rPr lang="en-US" sz="2000" kern="1200" dirty="0" smtClean="0"/>
            <a:t> :</a:t>
          </a:r>
          <a:endParaRPr lang="en-US" sz="2000" kern="1200" dirty="0"/>
        </a:p>
        <a:p>
          <a:pPr marL="457200" lvl="2" indent="-228600" algn="l" defTabSz="889000">
            <a:lnSpc>
              <a:spcPct val="90000"/>
            </a:lnSpc>
            <a:spcBef>
              <a:spcPct val="0"/>
            </a:spcBef>
            <a:spcAft>
              <a:spcPct val="20000"/>
            </a:spcAft>
            <a:buChar char="••"/>
          </a:pPr>
          <a:r>
            <a:rPr lang="en-US" sz="2000" i="1" kern="1200" smtClean="0"/>
            <a:t>Clausul compromisse</a:t>
          </a:r>
          <a:r>
            <a:rPr lang="en-US" sz="2000" kern="1200" smtClean="0"/>
            <a:t>,  pembuatan klausula aribitrase dalam suatu perjanjian sebelum sengketa itu lahir;</a:t>
          </a:r>
          <a:endParaRPr lang="en-US" sz="2000" kern="1200"/>
        </a:p>
        <a:p>
          <a:pPr marL="457200" lvl="2" indent="-228600" algn="l" defTabSz="889000">
            <a:lnSpc>
              <a:spcPct val="90000"/>
            </a:lnSpc>
            <a:spcBef>
              <a:spcPct val="0"/>
            </a:spcBef>
            <a:spcAft>
              <a:spcPct val="20000"/>
            </a:spcAft>
            <a:buChar char="••"/>
          </a:pPr>
          <a:r>
            <a:rPr lang="en-US" sz="2000" i="1" kern="1200" smtClean="0"/>
            <a:t>Akta compromise</a:t>
          </a:r>
          <a:r>
            <a:rPr lang="en-US" sz="2000" kern="1200" smtClean="0"/>
            <a:t>, penyerahan kepada arbitrase setelah sengketa itu lahir.</a:t>
          </a:r>
          <a:endParaRPr lang="en-US" sz="2000" kern="1200"/>
        </a:p>
        <a:p>
          <a:pPr marL="228600" lvl="1" indent="-228600" algn="l" defTabSz="889000">
            <a:lnSpc>
              <a:spcPct val="90000"/>
            </a:lnSpc>
            <a:spcBef>
              <a:spcPct val="0"/>
            </a:spcBef>
            <a:spcAft>
              <a:spcPct val="20000"/>
            </a:spcAft>
            <a:buChar char="••"/>
          </a:pPr>
          <a:r>
            <a:rPr lang="en-US" sz="2000" kern="1200" dirty="0" err="1" smtClean="0"/>
            <a:t>Putusan</a:t>
          </a:r>
          <a:r>
            <a:rPr lang="en-US" sz="2000" kern="1200" dirty="0" smtClean="0"/>
            <a:t> </a:t>
          </a:r>
          <a:r>
            <a:rPr lang="en-US" sz="2000" kern="1200" dirty="0" err="1" smtClean="0"/>
            <a:t>arbitrase</a:t>
          </a:r>
          <a:r>
            <a:rPr lang="en-US" sz="2000" kern="1200" dirty="0" smtClean="0"/>
            <a:t> </a:t>
          </a:r>
          <a:r>
            <a:rPr lang="en-US" sz="2000" kern="1200" dirty="0" err="1" smtClean="0"/>
            <a:t>bersifat</a:t>
          </a:r>
          <a:r>
            <a:rPr lang="en-US" sz="2000" kern="1200" dirty="0" smtClean="0"/>
            <a:t> </a:t>
          </a:r>
          <a:r>
            <a:rPr lang="en-US" sz="2000" kern="1200" dirty="0" err="1" smtClean="0"/>
            <a:t>mengikat</a:t>
          </a:r>
          <a:r>
            <a:rPr lang="en-US" sz="2000" kern="1200" dirty="0" smtClean="0"/>
            <a:t> </a:t>
          </a:r>
          <a:r>
            <a:rPr lang="en-US" sz="2000" kern="1200" dirty="0" err="1" smtClean="0"/>
            <a:t>dan</a:t>
          </a:r>
          <a:r>
            <a:rPr lang="en-US" sz="2000" kern="1200" dirty="0" smtClean="0"/>
            <a:t> final, </a:t>
          </a:r>
          <a:r>
            <a:rPr lang="en-US" sz="2000" kern="1200" dirty="0" err="1" smtClean="0"/>
            <a:t>artinya</a:t>
          </a:r>
          <a:r>
            <a:rPr lang="en-US" sz="2000" kern="1200" dirty="0" smtClean="0"/>
            <a:t> </a:t>
          </a:r>
          <a:r>
            <a:rPr lang="en-US" sz="2000" kern="1200" dirty="0" err="1" smtClean="0"/>
            <a:t>upaya</a:t>
          </a:r>
          <a:r>
            <a:rPr lang="en-US" sz="2000" kern="1200" dirty="0" smtClean="0"/>
            <a:t> banding </a:t>
          </a:r>
          <a:r>
            <a:rPr lang="en-US" sz="2000" kern="1200" dirty="0" err="1" smtClean="0"/>
            <a:t>oleh</a:t>
          </a:r>
          <a:r>
            <a:rPr lang="en-US" sz="2000" kern="1200" dirty="0" smtClean="0"/>
            <a:t> </a:t>
          </a:r>
          <a:r>
            <a:rPr lang="en-US" sz="2000" kern="1200" dirty="0" err="1" smtClean="0"/>
            <a:t>suatu</a:t>
          </a:r>
          <a:r>
            <a:rPr lang="en-US" sz="2000" kern="1200" dirty="0" smtClean="0"/>
            <a:t> </a:t>
          </a:r>
          <a:r>
            <a:rPr lang="en-US" sz="2000" kern="1200" dirty="0" err="1" smtClean="0"/>
            <a:t>pihak</a:t>
          </a:r>
          <a:r>
            <a:rPr lang="en-US" sz="2000" kern="1200" dirty="0" smtClean="0"/>
            <a:t> </a:t>
          </a:r>
          <a:r>
            <a:rPr lang="en-US" sz="2000" kern="1200" dirty="0" err="1" smtClean="0"/>
            <a:t>tidak</a:t>
          </a:r>
          <a:r>
            <a:rPr lang="en-US" sz="2000" kern="1200" dirty="0" smtClean="0"/>
            <a:t> </a:t>
          </a:r>
          <a:r>
            <a:rPr lang="en-US" sz="2000" kern="1200" dirty="0" err="1" smtClean="0"/>
            <a:t>dimungkinkan</a:t>
          </a:r>
          <a:r>
            <a:rPr lang="en-US" sz="2000" kern="1200" dirty="0" smtClean="0"/>
            <a:t>.</a:t>
          </a:r>
          <a:endParaRPr lang="en-US" sz="2000" kern="1200" dirty="0"/>
        </a:p>
        <a:p>
          <a:pPr marL="228600" lvl="1" indent="-228600" algn="l" defTabSz="889000">
            <a:lnSpc>
              <a:spcPct val="90000"/>
            </a:lnSpc>
            <a:spcBef>
              <a:spcPct val="0"/>
            </a:spcBef>
            <a:spcAft>
              <a:spcPct val="20000"/>
            </a:spcAft>
            <a:buChar char="••"/>
          </a:pPr>
          <a:r>
            <a:rPr lang="en-US" sz="2000" kern="1200" dirty="0" err="1" smtClean="0"/>
            <a:t>Namun</a:t>
          </a:r>
          <a:r>
            <a:rPr lang="en-US" sz="2000" kern="1200" dirty="0" smtClean="0"/>
            <a:t> </a:t>
          </a:r>
          <a:r>
            <a:rPr lang="en-US" sz="2000" kern="1200" dirty="0" err="1" smtClean="0"/>
            <a:t>apabila</a:t>
          </a:r>
          <a:r>
            <a:rPr lang="en-US" sz="2000" kern="1200" dirty="0" smtClean="0"/>
            <a:t> </a:t>
          </a:r>
          <a:r>
            <a:rPr lang="en-US" sz="2000" kern="1200" dirty="0" err="1" smtClean="0"/>
            <a:t>ada</a:t>
          </a:r>
          <a:r>
            <a:rPr lang="en-US" sz="2000" kern="1200" dirty="0" smtClean="0"/>
            <a:t> </a:t>
          </a:r>
          <a:r>
            <a:rPr lang="en-US" sz="2000" kern="1200" dirty="0" err="1" smtClean="0"/>
            <a:t>beberapa</a:t>
          </a:r>
          <a:r>
            <a:rPr lang="en-US" sz="2000" kern="1200" dirty="0" smtClean="0"/>
            <a:t> </a:t>
          </a:r>
          <a:r>
            <a:rPr lang="en-US" sz="2000" kern="1200" dirty="0" err="1" smtClean="0"/>
            <a:t>putusan</a:t>
          </a:r>
          <a:r>
            <a:rPr lang="en-US" sz="2000" kern="1200" dirty="0" smtClean="0"/>
            <a:t> </a:t>
          </a:r>
          <a:r>
            <a:rPr lang="en-US" sz="2000" kern="1200" dirty="0" err="1" smtClean="0"/>
            <a:t>arbitrase</a:t>
          </a:r>
          <a:r>
            <a:rPr lang="en-US" sz="2000" kern="1200" dirty="0" smtClean="0"/>
            <a:t> yang </a:t>
          </a:r>
          <a:r>
            <a:rPr lang="en-US" sz="2000" kern="1200" dirty="0" err="1" smtClean="0"/>
            <a:t>masih</a:t>
          </a:r>
          <a:r>
            <a:rPr lang="en-US" sz="2000" kern="1200" dirty="0" smtClean="0"/>
            <a:t> </a:t>
          </a:r>
          <a:r>
            <a:rPr lang="en-US" sz="2000" kern="1200" dirty="0" err="1" smtClean="0"/>
            <a:t>memungkinkan</a:t>
          </a:r>
          <a:r>
            <a:rPr lang="en-US" sz="2000" kern="1200" dirty="0" smtClean="0"/>
            <a:t> </a:t>
          </a:r>
          <a:r>
            <a:rPr lang="en-US" sz="2000" kern="1200" dirty="0" err="1" smtClean="0"/>
            <a:t>pembatalan</a:t>
          </a:r>
          <a:r>
            <a:rPr lang="en-US" sz="2000" kern="1200" dirty="0" smtClean="0"/>
            <a:t> </a:t>
          </a:r>
          <a:r>
            <a:rPr lang="en-US" sz="2000" kern="1200" dirty="0" err="1" smtClean="0"/>
            <a:t>terhadap</a:t>
          </a:r>
          <a:r>
            <a:rPr lang="en-US" sz="2000" kern="1200" dirty="0" smtClean="0"/>
            <a:t> </a:t>
          </a:r>
          <a:r>
            <a:rPr lang="en-US" sz="2000" kern="1200" dirty="0" err="1" smtClean="0"/>
            <a:t>putusan</a:t>
          </a:r>
          <a:r>
            <a:rPr lang="en-US" sz="2000" kern="1200" dirty="0" smtClean="0"/>
            <a:t> </a:t>
          </a:r>
          <a:r>
            <a:rPr lang="en-US" sz="2000" kern="1200" dirty="0" err="1" smtClean="0"/>
            <a:t>arbitrase</a:t>
          </a:r>
          <a:r>
            <a:rPr lang="en-US" sz="2000" kern="1200" dirty="0" smtClean="0"/>
            <a:t>.</a:t>
          </a:r>
          <a:endParaRPr lang="en-US" sz="2000" kern="1200" dirty="0"/>
        </a:p>
      </dsp:txBody>
      <dsp:txXfrm>
        <a:off x="0" y="792164"/>
        <a:ext cx="8382000" cy="505908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10561B-0E28-4E38-B058-624F7FD3B781}">
      <dsp:nvSpPr>
        <dsp:cNvPr id="0" name=""/>
        <dsp:cNvSpPr/>
      </dsp:nvSpPr>
      <dsp:spPr>
        <a:xfrm>
          <a:off x="0" y="92512"/>
          <a:ext cx="8458200" cy="839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it-IT" sz="3500" b="1" kern="1200" dirty="0" smtClean="0"/>
            <a:t>Pengadilan Internasional</a:t>
          </a:r>
          <a:endParaRPr lang="en-US" sz="3500" kern="1200" dirty="0"/>
        </a:p>
      </dsp:txBody>
      <dsp:txXfrm>
        <a:off x="0" y="92512"/>
        <a:ext cx="8458200" cy="839474"/>
      </dsp:txXfrm>
    </dsp:sp>
    <dsp:sp modelId="{FBCAC349-C1CA-4BDC-B462-E9761D79816C}">
      <dsp:nvSpPr>
        <dsp:cNvPr id="0" name=""/>
        <dsp:cNvSpPr/>
      </dsp:nvSpPr>
      <dsp:spPr>
        <a:xfrm>
          <a:off x="0" y="931987"/>
          <a:ext cx="8458200" cy="50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b="1" kern="1200" dirty="0" err="1" smtClean="0"/>
            <a:t>Pengadilan</a:t>
          </a:r>
          <a:r>
            <a:rPr lang="en-US" sz="2700" b="1" kern="1200" dirty="0" smtClean="0"/>
            <a:t> </a:t>
          </a:r>
          <a:r>
            <a:rPr lang="en-US" sz="2700" b="1" kern="1200" dirty="0" err="1" smtClean="0"/>
            <a:t>Permanen</a:t>
          </a:r>
          <a:endParaRPr lang="en-US" sz="2700" kern="1200" dirty="0"/>
        </a:p>
        <a:p>
          <a:pPr marL="457200" lvl="2" indent="-228600" algn="l" defTabSz="1200150">
            <a:lnSpc>
              <a:spcPct val="90000"/>
            </a:lnSpc>
            <a:spcBef>
              <a:spcPct val="0"/>
            </a:spcBef>
            <a:spcAft>
              <a:spcPct val="20000"/>
            </a:spcAft>
            <a:buChar char="••"/>
          </a:pPr>
          <a:r>
            <a:rPr lang="en-US" sz="2700" kern="1200" dirty="0" err="1" smtClean="0"/>
            <a:t>penyerahan</a:t>
          </a:r>
          <a:r>
            <a:rPr lang="en-US" sz="2700" kern="1200" dirty="0" smtClean="0"/>
            <a:t> </a:t>
          </a:r>
          <a:r>
            <a:rPr lang="en-US" sz="2700" kern="1200" dirty="0" err="1" smtClean="0"/>
            <a:t>sengketa</a:t>
          </a:r>
          <a:r>
            <a:rPr lang="en-US" sz="2700" kern="1200" dirty="0" smtClean="0"/>
            <a:t> </a:t>
          </a:r>
          <a:r>
            <a:rPr lang="en-US" sz="2700" kern="1200" dirty="0" err="1" smtClean="0"/>
            <a:t>ekonomi</a:t>
          </a:r>
          <a:r>
            <a:rPr lang="en-US" sz="2700" kern="1200" dirty="0" smtClean="0"/>
            <a:t> </a:t>
          </a:r>
          <a:r>
            <a:rPr lang="en-US" sz="2700" kern="1200" dirty="0" err="1" smtClean="0"/>
            <a:t>internasional</a:t>
          </a:r>
          <a:r>
            <a:rPr lang="en-US" sz="2700" kern="1200" dirty="0" smtClean="0"/>
            <a:t> </a:t>
          </a:r>
          <a:r>
            <a:rPr lang="en-US" sz="2700" kern="1200" dirty="0" err="1" smtClean="0"/>
            <a:t>kepada</a:t>
          </a:r>
          <a:r>
            <a:rPr lang="en-US" sz="2700" kern="1200" dirty="0" smtClean="0"/>
            <a:t> </a:t>
          </a:r>
          <a:r>
            <a:rPr lang="en-US" sz="2700" kern="1200" dirty="0" err="1" smtClean="0"/>
            <a:t>pengadilan</a:t>
          </a:r>
          <a:r>
            <a:rPr lang="en-US" sz="2700" kern="1200" dirty="0" smtClean="0"/>
            <a:t> </a:t>
          </a:r>
          <a:r>
            <a:rPr lang="en-US" sz="2700" kern="1200" dirty="0" err="1" smtClean="0"/>
            <a:t>internasional</a:t>
          </a:r>
          <a:r>
            <a:rPr lang="en-US" sz="2700" kern="1200" dirty="0" smtClean="0"/>
            <a:t> </a:t>
          </a:r>
          <a:r>
            <a:rPr lang="en-US" sz="2700" kern="1200" dirty="0" err="1" smtClean="0"/>
            <a:t>permanen</a:t>
          </a:r>
          <a:r>
            <a:rPr lang="en-US" sz="2700" kern="1200" dirty="0" smtClean="0"/>
            <a:t> </a:t>
          </a:r>
          <a:r>
            <a:rPr lang="en-US" sz="2700" kern="1200" dirty="0" err="1" smtClean="0"/>
            <a:t>kurang</a:t>
          </a:r>
          <a:r>
            <a:rPr lang="en-US" sz="2700" kern="1200" dirty="0" smtClean="0"/>
            <a:t> </a:t>
          </a:r>
          <a:r>
            <a:rPr lang="en-US" sz="2700" kern="1200" dirty="0" err="1" smtClean="0"/>
            <a:t>begitu</a:t>
          </a:r>
          <a:r>
            <a:rPr lang="en-US" sz="2700" kern="1200" dirty="0" smtClean="0"/>
            <a:t> </a:t>
          </a:r>
          <a:r>
            <a:rPr lang="en-US" sz="2700" kern="1200" dirty="0" err="1" smtClean="0"/>
            <a:t>diminati</a:t>
          </a:r>
          <a:r>
            <a:rPr lang="en-US" sz="2700" kern="1200" dirty="0" smtClean="0"/>
            <a:t> </a:t>
          </a:r>
          <a:r>
            <a:rPr lang="en-US" sz="2700" kern="1200" dirty="0" err="1" smtClean="0"/>
            <a:t>oleh</a:t>
          </a:r>
          <a:r>
            <a:rPr lang="en-US" sz="2700" kern="1200" dirty="0" smtClean="0"/>
            <a:t> </a:t>
          </a:r>
          <a:r>
            <a:rPr lang="en-US" sz="2700" kern="1200" dirty="0" err="1" smtClean="0"/>
            <a:t>negara-negara</a:t>
          </a:r>
          <a:r>
            <a:rPr lang="en-US" sz="2700" kern="1200" dirty="0" smtClean="0"/>
            <a:t>.</a:t>
          </a:r>
          <a:endParaRPr lang="en-US" sz="2700" kern="1200" dirty="0"/>
        </a:p>
        <a:p>
          <a:pPr marL="228600" lvl="1" indent="-228600" algn="l" defTabSz="1200150">
            <a:lnSpc>
              <a:spcPct val="90000"/>
            </a:lnSpc>
            <a:spcBef>
              <a:spcPct val="0"/>
            </a:spcBef>
            <a:spcAft>
              <a:spcPct val="20000"/>
            </a:spcAft>
            <a:buChar char="••"/>
          </a:pPr>
          <a:r>
            <a:rPr lang="en-US" sz="2700" b="1" kern="1200" dirty="0" err="1" smtClean="0"/>
            <a:t>Pengadilan</a:t>
          </a:r>
          <a:r>
            <a:rPr lang="en-US" sz="2700" b="1" kern="1200" dirty="0" smtClean="0"/>
            <a:t> Ad Hoc</a:t>
          </a:r>
          <a:endParaRPr lang="en-US" sz="2700" kern="1200" dirty="0"/>
        </a:p>
        <a:p>
          <a:pPr marL="457200" lvl="2" indent="-228600" algn="l" defTabSz="1200150">
            <a:lnSpc>
              <a:spcPct val="90000"/>
            </a:lnSpc>
            <a:spcBef>
              <a:spcPct val="0"/>
            </a:spcBef>
            <a:spcAft>
              <a:spcPct val="20000"/>
            </a:spcAft>
            <a:buChar char="••"/>
          </a:pPr>
          <a:r>
            <a:rPr lang="en-US" sz="2700" kern="1200" dirty="0" err="1" smtClean="0"/>
            <a:t>Dibandingkan</a:t>
          </a:r>
          <a:r>
            <a:rPr lang="en-US" sz="2700" kern="1200" dirty="0" smtClean="0"/>
            <a:t> </a:t>
          </a:r>
          <a:r>
            <a:rPr lang="en-US" sz="2700" kern="1200" dirty="0" err="1" smtClean="0"/>
            <a:t>dengan</a:t>
          </a:r>
          <a:r>
            <a:rPr lang="en-US" sz="2700" kern="1200" dirty="0" smtClean="0"/>
            <a:t> </a:t>
          </a:r>
          <a:r>
            <a:rPr lang="en-US" sz="2700" kern="1200" dirty="0" err="1" smtClean="0"/>
            <a:t>pengadilan</a:t>
          </a:r>
          <a:r>
            <a:rPr lang="en-US" sz="2700" kern="1200" dirty="0" smtClean="0"/>
            <a:t> </a:t>
          </a:r>
          <a:r>
            <a:rPr lang="en-US" sz="2700" kern="1200" dirty="0" err="1" smtClean="0"/>
            <a:t>permanen</a:t>
          </a:r>
          <a:r>
            <a:rPr lang="en-US" sz="2700" kern="1200" dirty="0" smtClean="0"/>
            <a:t>, </a:t>
          </a:r>
          <a:r>
            <a:rPr lang="en-US" sz="2700" kern="1200" dirty="0" err="1" smtClean="0"/>
            <a:t>pengadilan</a:t>
          </a:r>
          <a:r>
            <a:rPr lang="en-US" sz="2700" kern="1200" dirty="0" smtClean="0"/>
            <a:t> ad hoc </a:t>
          </a:r>
          <a:r>
            <a:rPr lang="en-US" sz="2700" kern="1200" dirty="0" err="1" smtClean="0"/>
            <a:t>atau</a:t>
          </a:r>
          <a:r>
            <a:rPr lang="en-US" sz="2700" kern="1200" dirty="0" smtClean="0"/>
            <a:t> </a:t>
          </a:r>
          <a:r>
            <a:rPr lang="en-US" sz="2700" kern="1200" dirty="0" err="1" smtClean="0"/>
            <a:t>khusus</a:t>
          </a:r>
          <a:r>
            <a:rPr lang="en-US" sz="2700" kern="1200" dirty="0" smtClean="0"/>
            <a:t> </a:t>
          </a:r>
          <a:r>
            <a:rPr lang="en-US" sz="2700" kern="1200" dirty="0" err="1" smtClean="0"/>
            <a:t>ini</a:t>
          </a:r>
          <a:r>
            <a:rPr lang="en-US" sz="2700" kern="1200" dirty="0" smtClean="0"/>
            <a:t> </a:t>
          </a:r>
          <a:r>
            <a:rPr lang="en-US" sz="2700" kern="1200" dirty="0" err="1" smtClean="0"/>
            <a:t>lebih</a:t>
          </a:r>
          <a:r>
            <a:rPr lang="en-US" sz="2700" kern="1200" dirty="0" smtClean="0"/>
            <a:t> </a:t>
          </a:r>
          <a:r>
            <a:rPr lang="en-US" sz="2700" kern="1200" dirty="0" err="1" smtClean="0"/>
            <a:t>populer</a:t>
          </a:r>
          <a:r>
            <a:rPr lang="en-US" sz="2700" kern="1200" dirty="0" smtClean="0"/>
            <a:t>, </a:t>
          </a:r>
          <a:r>
            <a:rPr lang="en-US" sz="2700" kern="1200" dirty="0" err="1" smtClean="0"/>
            <a:t>terutama</a:t>
          </a:r>
          <a:r>
            <a:rPr lang="en-US" sz="2700" kern="1200" dirty="0" smtClean="0"/>
            <a:t> </a:t>
          </a:r>
          <a:r>
            <a:rPr lang="en-US" sz="2700" kern="1200" dirty="0" err="1" smtClean="0"/>
            <a:t>dalam</a:t>
          </a:r>
          <a:r>
            <a:rPr lang="en-US" sz="2700" kern="1200" dirty="0" smtClean="0"/>
            <a:t> </a:t>
          </a:r>
          <a:r>
            <a:rPr lang="en-US" sz="2700" kern="1200" dirty="0" err="1" smtClean="0"/>
            <a:t>kerangka</a:t>
          </a:r>
          <a:r>
            <a:rPr lang="en-US" sz="2700" kern="1200" dirty="0" smtClean="0"/>
            <a:t> </a:t>
          </a:r>
          <a:r>
            <a:rPr lang="en-US" sz="2700" kern="1200" dirty="0" err="1" smtClean="0"/>
            <a:t>suatu</a:t>
          </a:r>
          <a:r>
            <a:rPr lang="en-US" sz="2700" kern="1200" dirty="0" smtClean="0"/>
            <a:t> </a:t>
          </a:r>
          <a:r>
            <a:rPr lang="en-US" sz="2700" kern="1200" dirty="0" err="1" smtClean="0"/>
            <a:t>organisasi</a:t>
          </a:r>
          <a:r>
            <a:rPr lang="en-US" sz="2700" kern="1200" dirty="0" smtClean="0"/>
            <a:t> </a:t>
          </a:r>
          <a:r>
            <a:rPr lang="en-US" sz="2700" kern="1200" dirty="0" err="1" smtClean="0"/>
            <a:t>ekonomi</a:t>
          </a:r>
          <a:r>
            <a:rPr lang="en-US" sz="2700" kern="1200" dirty="0" smtClean="0"/>
            <a:t> </a:t>
          </a:r>
          <a:r>
            <a:rPr lang="en-US" sz="2700" kern="1200" dirty="0" err="1" smtClean="0"/>
            <a:t>internasional</a:t>
          </a:r>
          <a:r>
            <a:rPr lang="en-US" sz="2700" kern="1200" dirty="0" smtClean="0"/>
            <a:t>. </a:t>
          </a:r>
          <a:endParaRPr lang="en-US" sz="2700" kern="1200" dirty="0"/>
        </a:p>
        <a:p>
          <a:pPr marL="457200" lvl="2" indent="-228600" algn="l" defTabSz="1200150">
            <a:lnSpc>
              <a:spcPct val="90000"/>
            </a:lnSpc>
            <a:spcBef>
              <a:spcPct val="0"/>
            </a:spcBef>
            <a:spcAft>
              <a:spcPct val="20000"/>
            </a:spcAft>
            <a:buChar char="••"/>
          </a:pPr>
          <a:r>
            <a:rPr lang="en-US" sz="2700" kern="1200" smtClean="0"/>
            <a:t>Badan </a:t>
          </a:r>
          <a:r>
            <a:rPr lang="en-US" sz="2700" kern="1200" dirty="0" err="1" smtClean="0"/>
            <a:t>pengadilan</a:t>
          </a:r>
          <a:r>
            <a:rPr lang="en-US" sz="2700" kern="1200" dirty="0" smtClean="0"/>
            <a:t> </a:t>
          </a:r>
          <a:r>
            <a:rPr lang="en-US" sz="2700" kern="1200" dirty="0" err="1" smtClean="0"/>
            <a:t>ini</a:t>
          </a:r>
          <a:r>
            <a:rPr lang="en-US" sz="2700" kern="1200" dirty="0" smtClean="0"/>
            <a:t> </a:t>
          </a:r>
          <a:r>
            <a:rPr lang="en-US" sz="2700" kern="1200" dirty="0" err="1" smtClean="0"/>
            <a:t>berfungsi</a:t>
          </a:r>
          <a:r>
            <a:rPr lang="en-US" sz="2700" kern="1200" dirty="0" smtClean="0"/>
            <a:t> </a:t>
          </a:r>
          <a:r>
            <a:rPr lang="en-US" sz="2700" kern="1200" dirty="0" err="1" smtClean="0"/>
            <a:t>cukup</a:t>
          </a:r>
          <a:r>
            <a:rPr lang="en-US" sz="2700" kern="1200" dirty="0" smtClean="0"/>
            <a:t> </a:t>
          </a:r>
          <a:r>
            <a:rPr lang="en-US" sz="2700" kern="1200" dirty="0" err="1" smtClean="0"/>
            <a:t>penting</a:t>
          </a:r>
          <a:r>
            <a:rPr lang="en-US" sz="2700" kern="1200" dirty="0" smtClean="0"/>
            <a:t> </a:t>
          </a:r>
          <a:r>
            <a:rPr lang="en-US" sz="2700" kern="1200" dirty="0" err="1" smtClean="0"/>
            <a:t>dalam</a:t>
          </a:r>
          <a:r>
            <a:rPr lang="en-US" sz="2700" kern="1200" dirty="0" smtClean="0"/>
            <a:t> </a:t>
          </a:r>
          <a:r>
            <a:rPr lang="en-US" sz="2700" kern="1200" dirty="0" err="1" smtClean="0"/>
            <a:t>menyelesaikan</a:t>
          </a:r>
          <a:r>
            <a:rPr lang="en-US" sz="2700" kern="1200" dirty="0" smtClean="0"/>
            <a:t> </a:t>
          </a:r>
          <a:r>
            <a:rPr lang="en-US" sz="2700" kern="1200" dirty="0" err="1" smtClean="0"/>
            <a:t>sengketa-sengketa</a:t>
          </a:r>
          <a:r>
            <a:rPr lang="en-US" sz="2700" kern="1200" dirty="0" smtClean="0"/>
            <a:t> yang </a:t>
          </a:r>
          <a:r>
            <a:rPr lang="en-US" sz="2700" kern="1200" dirty="0" err="1" smtClean="0"/>
            <a:t>timbul</a:t>
          </a:r>
          <a:r>
            <a:rPr lang="en-US" sz="2700" kern="1200" dirty="0" smtClean="0"/>
            <a:t> </a:t>
          </a:r>
          <a:r>
            <a:rPr lang="en-US" sz="2700" kern="1200" dirty="0" err="1" smtClean="0"/>
            <a:t>dari</a:t>
          </a:r>
          <a:r>
            <a:rPr lang="en-US" sz="2700" kern="1200" dirty="0" smtClean="0"/>
            <a:t> </a:t>
          </a:r>
          <a:r>
            <a:rPr lang="en-US" sz="2700" kern="1200" dirty="0" err="1" smtClean="0"/>
            <a:t>perjanjian-perjanjian</a:t>
          </a:r>
          <a:r>
            <a:rPr lang="en-US" sz="2700" kern="1200" dirty="0" smtClean="0"/>
            <a:t> </a:t>
          </a:r>
          <a:r>
            <a:rPr lang="en-US" sz="2700" kern="1200" dirty="0" err="1" smtClean="0"/>
            <a:t>ekonomi</a:t>
          </a:r>
          <a:r>
            <a:rPr lang="en-US" sz="2700" kern="1200" dirty="0" smtClean="0"/>
            <a:t> </a:t>
          </a:r>
          <a:r>
            <a:rPr lang="en-US" sz="2700" kern="1200" dirty="0" err="1" smtClean="0"/>
            <a:t>internasional</a:t>
          </a:r>
          <a:r>
            <a:rPr lang="en-US" sz="2700" kern="1200" dirty="0" smtClean="0"/>
            <a:t>.</a:t>
          </a:r>
          <a:endParaRPr lang="en-US" sz="2700" kern="1200" dirty="0"/>
        </a:p>
      </dsp:txBody>
      <dsp:txXfrm>
        <a:off x="0" y="931987"/>
        <a:ext cx="8458200" cy="50715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2B0072-0EBB-4598-A74D-4CB7C5C95D56}">
      <dsp:nvSpPr>
        <dsp:cNvPr id="0" name=""/>
        <dsp:cNvSpPr/>
      </dsp:nvSpPr>
      <dsp:spPr>
        <a:xfrm>
          <a:off x="0" y="3954"/>
          <a:ext cx="8229600" cy="913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b="1" i="1" kern="1200" dirty="0" err="1" smtClean="0"/>
            <a:t>Pengaturan</a:t>
          </a:r>
          <a:r>
            <a:rPr lang="en-US" sz="2300" b="1" i="1" kern="1200" dirty="0" smtClean="0"/>
            <a:t> </a:t>
          </a:r>
          <a:r>
            <a:rPr lang="en-US" sz="2300" b="1" i="1" kern="1200" dirty="0" err="1" smtClean="0"/>
            <a:t>dalam</a:t>
          </a:r>
          <a:r>
            <a:rPr lang="en-US" sz="2300" b="1" i="1" kern="1200" dirty="0" smtClean="0"/>
            <a:t> GATT </a:t>
          </a:r>
          <a:r>
            <a:rPr lang="en-US" sz="2300" b="1" i="1" kern="1200" dirty="0" err="1" smtClean="0"/>
            <a:t>dan</a:t>
          </a:r>
          <a:r>
            <a:rPr lang="en-US" sz="2300" b="1" i="1" kern="1200" dirty="0" smtClean="0"/>
            <a:t> WTO</a:t>
          </a:r>
          <a:endParaRPr lang="en-US" sz="2300" kern="1200" dirty="0"/>
        </a:p>
      </dsp:txBody>
      <dsp:txXfrm>
        <a:off x="0" y="3954"/>
        <a:ext cx="8229600" cy="913678"/>
      </dsp:txXfrm>
    </dsp:sp>
    <dsp:sp modelId="{7253B024-FACA-49F7-BF47-C8004558261F}">
      <dsp:nvSpPr>
        <dsp:cNvPr id="0" name=""/>
        <dsp:cNvSpPr/>
      </dsp:nvSpPr>
      <dsp:spPr>
        <a:xfrm>
          <a:off x="0" y="917633"/>
          <a:ext cx="8229600"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article VI GATT yang </a:t>
          </a:r>
          <a:r>
            <a:rPr lang="en-US" sz="1800" kern="1200" dirty="0" err="1" smtClean="0"/>
            <a:t>terdiri</a:t>
          </a:r>
          <a:r>
            <a:rPr lang="en-US" sz="1800" kern="1200" dirty="0" smtClean="0"/>
            <a:t> </a:t>
          </a:r>
          <a:r>
            <a:rPr lang="en-US" sz="1800" kern="1200" dirty="0" err="1" smtClean="0"/>
            <a:t>dari</a:t>
          </a:r>
          <a:r>
            <a:rPr lang="en-US" sz="1800" kern="1200" dirty="0" smtClean="0"/>
            <a:t> 7 </a:t>
          </a:r>
          <a:r>
            <a:rPr lang="en-US" sz="1800" kern="1200" dirty="0" err="1" smtClean="0"/>
            <a:t>ayat</a:t>
          </a:r>
          <a:r>
            <a:rPr lang="en-US" sz="1800" kern="1200" dirty="0" smtClean="0"/>
            <a:t> yang </a:t>
          </a:r>
          <a:r>
            <a:rPr lang="en-US" sz="1800" kern="1200" dirty="0" err="1" smtClean="0"/>
            <a:t>menyebutkan</a:t>
          </a:r>
          <a:r>
            <a:rPr lang="en-US" sz="1800" kern="1200" dirty="0" smtClean="0"/>
            <a:t> :</a:t>
          </a:r>
          <a:endParaRPr lang="en-US" sz="1800" kern="1200" dirty="0"/>
        </a:p>
        <a:p>
          <a:pPr marL="171450" lvl="1" indent="-171450" algn="l" defTabSz="800100">
            <a:lnSpc>
              <a:spcPct val="90000"/>
            </a:lnSpc>
            <a:spcBef>
              <a:spcPct val="0"/>
            </a:spcBef>
            <a:spcAft>
              <a:spcPct val="20000"/>
            </a:spcAft>
            <a:buChar char="••"/>
          </a:pPr>
          <a:r>
            <a:rPr lang="en-US" sz="1800" kern="1200" dirty="0" smtClean="0"/>
            <a:t>Article VI “</a:t>
          </a:r>
          <a:r>
            <a:rPr lang="en-US" sz="1800" i="1" kern="1200" dirty="0" smtClean="0"/>
            <a:t>Anti-dumping and Countervailing Duties</a:t>
          </a:r>
          <a:r>
            <a:rPr lang="en-US" sz="1800" kern="1200" dirty="0" smtClean="0"/>
            <a:t>” </a:t>
          </a:r>
          <a:endParaRPr lang="en-US" sz="1800" kern="1200" dirty="0"/>
        </a:p>
      </dsp:txBody>
      <dsp:txXfrm>
        <a:off x="0" y="917633"/>
        <a:ext cx="8229600" cy="618930"/>
      </dsp:txXfrm>
    </dsp:sp>
    <dsp:sp modelId="{256FB0FD-775C-47EE-98EE-CA46EE39BEAA}">
      <dsp:nvSpPr>
        <dsp:cNvPr id="0" name=""/>
        <dsp:cNvSpPr/>
      </dsp:nvSpPr>
      <dsp:spPr>
        <a:xfrm>
          <a:off x="0" y="1536563"/>
          <a:ext cx="8229600" cy="913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err="1" smtClean="0"/>
            <a:t>Pengertian</a:t>
          </a:r>
          <a:r>
            <a:rPr lang="en-US" sz="2300" kern="1200" dirty="0" smtClean="0"/>
            <a:t> Dumping</a:t>
          </a:r>
          <a:endParaRPr lang="en-US" sz="2300" kern="1200" dirty="0"/>
        </a:p>
      </dsp:txBody>
      <dsp:txXfrm>
        <a:off x="0" y="1536563"/>
        <a:ext cx="8229600" cy="913678"/>
      </dsp:txXfrm>
    </dsp:sp>
    <dsp:sp modelId="{71D2EEA1-29DF-45C7-A2AB-4D3DB688B0D5}">
      <dsp:nvSpPr>
        <dsp:cNvPr id="0" name=""/>
        <dsp:cNvSpPr/>
      </dsp:nvSpPr>
      <dsp:spPr>
        <a:xfrm>
          <a:off x="0" y="2450241"/>
          <a:ext cx="8229600"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err="1" smtClean="0"/>
            <a:t>Menurut</a:t>
          </a:r>
          <a:r>
            <a:rPr lang="en-US" sz="1800" kern="1200" dirty="0" smtClean="0"/>
            <a:t> GATT/WTO</a:t>
          </a:r>
          <a:endParaRPr lang="en-US" sz="1800" kern="1200" dirty="0"/>
        </a:p>
        <a:p>
          <a:pPr marL="171450" lvl="1" indent="-171450" algn="l" defTabSz="800100">
            <a:lnSpc>
              <a:spcPct val="90000"/>
            </a:lnSpc>
            <a:spcBef>
              <a:spcPct val="0"/>
            </a:spcBef>
            <a:spcAft>
              <a:spcPct val="20000"/>
            </a:spcAft>
            <a:buChar char="••"/>
          </a:pPr>
          <a:r>
            <a:rPr lang="en-US" sz="1800" kern="1200" dirty="0" err="1" smtClean="0"/>
            <a:t>Menurut</a:t>
          </a:r>
          <a:r>
            <a:rPr lang="en-US" sz="1800" kern="1200" dirty="0" smtClean="0"/>
            <a:t> </a:t>
          </a:r>
          <a:r>
            <a:rPr lang="en-US" sz="1800" kern="1200" dirty="0" err="1" smtClean="0"/>
            <a:t>Kamus</a:t>
          </a:r>
          <a:r>
            <a:rPr lang="en-US" sz="1800" kern="1200" dirty="0" smtClean="0"/>
            <a:t> </a:t>
          </a:r>
          <a:r>
            <a:rPr lang="en-US" sz="1800" kern="1200" dirty="0" err="1" smtClean="0"/>
            <a:t>Hukum</a:t>
          </a:r>
          <a:r>
            <a:rPr lang="en-US" sz="1800" kern="1200" dirty="0" smtClean="0"/>
            <a:t> </a:t>
          </a:r>
          <a:endParaRPr lang="en-US" sz="1800" kern="1200" dirty="0"/>
        </a:p>
        <a:p>
          <a:pPr marL="171450" lvl="1" indent="-171450" algn="l" defTabSz="800100">
            <a:lnSpc>
              <a:spcPct val="90000"/>
            </a:lnSpc>
            <a:spcBef>
              <a:spcPct val="0"/>
            </a:spcBef>
            <a:spcAft>
              <a:spcPct val="20000"/>
            </a:spcAft>
            <a:buChar char="••"/>
          </a:pPr>
          <a:r>
            <a:rPr lang="en-US" sz="1800" kern="1200" dirty="0" err="1" smtClean="0"/>
            <a:t>Menurut</a:t>
          </a:r>
          <a:r>
            <a:rPr lang="en-US" sz="1800" kern="1200" dirty="0" smtClean="0"/>
            <a:t> </a:t>
          </a:r>
          <a:r>
            <a:rPr lang="en-US" sz="1800" kern="1200" dirty="0" err="1" smtClean="0"/>
            <a:t>praktek</a:t>
          </a:r>
          <a:r>
            <a:rPr lang="en-US" sz="1800" kern="1200" dirty="0" smtClean="0"/>
            <a:t> </a:t>
          </a:r>
          <a:r>
            <a:rPr lang="en-US" sz="1800" kern="1200" dirty="0" err="1" smtClean="0"/>
            <a:t>hubungan</a:t>
          </a:r>
          <a:r>
            <a:rPr lang="en-US" sz="1800" kern="1200" dirty="0" smtClean="0"/>
            <a:t> </a:t>
          </a:r>
          <a:r>
            <a:rPr lang="en-US" sz="1800" kern="1200" dirty="0" err="1" smtClean="0"/>
            <a:t>ekonomi</a:t>
          </a:r>
          <a:r>
            <a:rPr lang="en-US" sz="1800" kern="1200" dirty="0" smtClean="0"/>
            <a:t> </a:t>
          </a:r>
          <a:r>
            <a:rPr lang="en-US" sz="1800" kern="1200" dirty="0" err="1" smtClean="0"/>
            <a:t>internasional</a:t>
          </a:r>
          <a:endParaRPr lang="en-US" sz="1800" kern="1200" dirty="0"/>
        </a:p>
      </dsp:txBody>
      <dsp:txXfrm>
        <a:off x="0" y="2450241"/>
        <a:ext cx="8229600" cy="928395"/>
      </dsp:txXfrm>
    </dsp:sp>
    <dsp:sp modelId="{4A47C8CF-C48A-40EB-9247-C2D91AD901F5}">
      <dsp:nvSpPr>
        <dsp:cNvPr id="0" name=""/>
        <dsp:cNvSpPr/>
      </dsp:nvSpPr>
      <dsp:spPr>
        <a:xfrm>
          <a:off x="0" y="3378636"/>
          <a:ext cx="8229600" cy="913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err="1" smtClean="0"/>
            <a:t>Kriteria</a:t>
          </a:r>
          <a:r>
            <a:rPr lang="en-US" sz="2300" kern="1200" dirty="0" smtClean="0"/>
            <a:t> </a:t>
          </a:r>
          <a:r>
            <a:rPr lang="en-US" sz="2300" kern="1200" dirty="0" err="1" smtClean="0"/>
            <a:t>jenis</a:t>
          </a:r>
          <a:r>
            <a:rPr lang="en-US" sz="2300" kern="1200" dirty="0" smtClean="0"/>
            <a:t> dumping </a:t>
          </a:r>
          <a:r>
            <a:rPr lang="en-US" sz="2300" kern="1200" dirty="0" smtClean="0">
              <a:sym typeface="Wingdings" pitchFamily="2" charset="2"/>
            </a:rPr>
            <a:t></a:t>
          </a:r>
          <a:r>
            <a:rPr lang="en-US" sz="2300" kern="1200" dirty="0" smtClean="0"/>
            <a:t> </a:t>
          </a:r>
          <a:r>
            <a:rPr lang="en-US" sz="2300" kern="1200" dirty="0" err="1" smtClean="0"/>
            <a:t>dilihat</a:t>
          </a:r>
          <a:r>
            <a:rPr lang="en-US" sz="2300" kern="1200" dirty="0" smtClean="0"/>
            <a:t> </a:t>
          </a:r>
          <a:r>
            <a:rPr lang="en-US" sz="2300" kern="1200" dirty="0" err="1" smtClean="0"/>
            <a:t>dari</a:t>
          </a:r>
          <a:r>
            <a:rPr lang="en-US" sz="2300" kern="1200" dirty="0" smtClean="0"/>
            <a:t> </a:t>
          </a:r>
          <a:r>
            <a:rPr lang="en-US" sz="2300" kern="1200" dirty="0" err="1" smtClean="0"/>
            <a:t>tujuan</a:t>
          </a:r>
          <a:r>
            <a:rPr lang="en-US" sz="2300" kern="1200" dirty="0" smtClean="0"/>
            <a:t> </a:t>
          </a:r>
          <a:r>
            <a:rPr lang="en-US" sz="2300" kern="1200" dirty="0" err="1" smtClean="0"/>
            <a:t>eksportir</a:t>
          </a:r>
          <a:r>
            <a:rPr lang="en-US" sz="2300" kern="1200" dirty="0" smtClean="0"/>
            <a:t>, </a:t>
          </a:r>
          <a:r>
            <a:rPr lang="en-US" sz="2300" kern="1200" dirty="0" err="1" smtClean="0"/>
            <a:t>kekuaran</a:t>
          </a:r>
          <a:r>
            <a:rPr lang="en-US" sz="2300" kern="1200" dirty="0" smtClean="0"/>
            <a:t> </a:t>
          </a:r>
          <a:r>
            <a:rPr lang="en-US" sz="2300" kern="1200" dirty="0" err="1" smtClean="0"/>
            <a:t>pasar</a:t>
          </a:r>
          <a:r>
            <a:rPr lang="en-US" sz="2300" kern="1200" dirty="0" smtClean="0"/>
            <a:t> </a:t>
          </a:r>
          <a:r>
            <a:rPr lang="en-US" sz="2300" kern="1200" dirty="0" err="1" smtClean="0"/>
            <a:t>dan</a:t>
          </a:r>
          <a:r>
            <a:rPr lang="en-US" sz="2300" kern="1200" dirty="0" smtClean="0"/>
            <a:t> </a:t>
          </a:r>
          <a:r>
            <a:rPr lang="en-US" sz="2300" kern="1200" dirty="0" err="1" smtClean="0"/>
            <a:t>struktur</a:t>
          </a:r>
          <a:r>
            <a:rPr lang="en-US" sz="2300" kern="1200" dirty="0" smtClean="0"/>
            <a:t> </a:t>
          </a:r>
          <a:r>
            <a:rPr lang="en-US" sz="2300" kern="1200" dirty="0" err="1" smtClean="0"/>
            <a:t>pasar</a:t>
          </a:r>
          <a:r>
            <a:rPr lang="en-US" sz="2300" kern="1200" dirty="0" smtClean="0"/>
            <a:t> import</a:t>
          </a:r>
          <a:endParaRPr lang="en-US" sz="2300" kern="1200" dirty="0"/>
        </a:p>
      </dsp:txBody>
      <dsp:txXfrm>
        <a:off x="0" y="3378636"/>
        <a:ext cx="8229600" cy="913678"/>
      </dsp:txXfrm>
    </dsp:sp>
    <dsp:sp modelId="{7D854EA7-372F-4423-B340-3396F0AFD714}">
      <dsp:nvSpPr>
        <dsp:cNvPr id="0" name=""/>
        <dsp:cNvSpPr/>
      </dsp:nvSpPr>
      <dsp:spPr>
        <a:xfrm>
          <a:off x="0" y="4292315"/>
          <a:ext cx="8229600" cy="157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Market Expansion Dumping</a:t>
          </a:r>
          <a:endParaRPr lang="en-US" sz="1800" kern="1200" dirty="0"/>
        </a:p>
        <a:p>
          <a:pPr marL="171450" lvl="1" indent="-171450" algn="l" defTabSz="800100">
            <a:lnSpc>
              <a:spcPct val="90000"/>
            </a:lnSpc>
            <a:spcBef>
              <a:spcPct val="0"/>
            </a:spcBef>
            <a:spcAft>
              <a:spcPct val="20000"/>
            </a:spcAft>
            <a:buChar char="••"/>
          </a:pPr>
          <a:r>
            <a:rPr lang="en-US" sz="1800" kern="1200" dirty="0" smtClean="0"/>
            <a:t>Cyclical Dumping </a:t>
          </a:r>
          <a:endParaRPr lang="en-US" sz="1800" kern="1200" dirty="0"/>
        </a:p>
        <a:p>
          <a:pPr marL="171450" lvl="1" indent="-171450" algn="l" defTabSz="800100">
            <a:lnSpc>
              <a:spcPct val="90000"/>
            </a:lnSpc>
            <a:spcBef>
              <a:spcPct val="0"/>
            </a:spcBef>
            <a:spcAft>
              <a:spcPct val="20000"/>
            </a:spcAft>
            <a:buChar char="••"/>
          </a:pPr>
          <a:r>
            <a:rPr lang="en-US" sz="1800" kern="1200" dirty="0" smtClean="0"/>
            <a:t>State Trading Dumping</a:t>
          </a:r>
          <a:endParaRPr lang="en-US" sz="1800" kern="1200" dirty="0"/>
        </a:p>
        <a:p>
          <a:pPr marL="171450" lvl="1" indent="-171450" algn="l" defTabSz="800100">
            <a:lnSpc>
              <a:spcPct val="90000"/>
            </a:lnSpc>
            <a:spcBef>
              <a:spcPct val="0"/>
            </a:spcBef>
            <a:spcAft>
              <a:spcPct val="20000"/>
            </a:spcAft>
            <a:buChar char="••"/>
          </a:pPr>
          <a:r>
            <a:rPr lang="en-US" sz="1800" kern="1200" dirty="0" smtClean="0"/>
            <a:t>Strategic Dumping</a:t>
          </a:r>
          <a:endParaRPr lang="en-US" sz="1800" kern="1200" dirty="0"/>
        </a:p>
        <a:p>
          <a:pPr marL="171450" lvl="1" indent="-171450" algn="l" defTabSz="800100">
            <a:lnSpc>
              <a:spcPct val="90000"/>
            </a:lnSpc>
            <a:spcBef>
              <a:spcPct val="0"/>
            </a:spcBef>
            <a:spcAft>
              <a:spcPct val="20000"/>
            </a:spcAft>
            <a:buChar char="••"/>
          </a:pPr>
          <a:r>
            <a:rPr lang="en-US" sz="1800" kern="1200" dirty="0" smtClean="0"/>
            <a:t>Predatory Dumping</a:t>
          </a:r>
          <a:endParaRPr lang="en-US" sz="1800" kern="1200" dirty="0"/>
        </a:p>
      </dsp:txBody>
      <dsp:txXfrm>
        <a:off x="0" y="4292315"/>
        <a:ext cx="8229600" cy="157113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1667FD-6B78-4F55-98C3-537B4673C050}">
      <dsp:nvSpPr>
        <dsp:cNvPr id="0" name=""/>
        <dsp:cNvSpPr/>
      </dsp:nvSpPr>
      <dsp:spPr>
        <a:xfrm>
          <a:off x="0" y="43945"/>
          <a:ext cx="8534400"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err="1" smtClean="0"/>
            <a:t>Kriteria</a:t>
          </a:r>
          <a:r>
            <a:rPr lang="en-US" sz="2000" b="1" kern="1200" dirty="0" smtClean="0"/>
            <a:t> Dumping yang </a:t>
          </a:r>
          <a:r>
            <a:rPr lang="en-US" sz="2000" b="1" kern="1200" dirty="0" err="1" smtClean="0"/>
            <a:t>Dilarang</a:t>
          </a:r>
          <a:r>
            <a:rPr lang="en-US" sz="2000" b="1" kern="1200" dirty="0" smtClean="0"/>
            <a:t> </a:t>
          </a:r>
          <a:r>
            <a:rPr lang="en-US" sz="2000" b="1" kern="1200" dirty="0" err="1" smtClean="0"/>
            <a:t>oleh</a:t>
          </a:r>
          <a:r>
            <a:rPr lang="en-US" sz="2000" b="1" kern="1200" dirty="0" smtClean="0"/>
            <a:t> WTO</a:t>
          </a:r>
          <a:endParaRPr lang="en-US" sz="2000" kern="1200" dirty="0"/>
        </a:p>
      </dsp:txBody>
      <dsp:txXfrm>
        <a:off x="0" y="43945"/>
        <a:ext cx="8534400" cy="794503"/>
      </dsp:txXfrm>
    </dsp:sp>
    <dsp:sp modelId="{C81CF88C-2505-4CCF-97B1-EF9DE96BD730}">
      <dsp:nvSpPr>
        <dsp:cNvPr id="0" name=""/>
        <dsp:cNvSpPr/>
      </dsp:nvSpPr>
      <dsp:spPr>
        <a:xfrm>
          <a:off x="0" y="838448"/>
          <a:ext cx="8534400"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err="1" smtClean="0"/>
            <a:t>Harus</a:t>
          </a:r>
          <a:r>
            <a:rPr lang="en-US" sz="1600" kern="1200" dirty="0" smtClean="0"/>
            <a:t> </a:t>
          </a:r>
          <a:r>
            <a:rPr lang="en-US" sz="1600" kern="1200" dirty="0" err="1" smtClean="0"/>
            <a:t>ada</a:t>
          </a:r>
          <a:r>
            <a:rPr lang="en-US" sz="1600" kern="1200" dirty="0" smtClean="0"/>
            <a:t> </a:t>
          </a:r>
          <a:r>
            <a:rPr lang="en-US" sz="1600" kern="1200" dirty="0" err="1" smtClean="0"/>
            <a:t>tindakan</a:t>
          </a:r>
          <a:r>
            <a:rPr lang="en-US" sz="1600" kern="1200" dirty="0" smtClean="0"/>
            <a:t> dumping yang LTFV (</a:t>
          </a:r>
          <a:r>
            <a:rPr lang="en-US" sz="1600" i="1" kern="1200" dirty="0" smtClean="0"/>
            <a:t>less than fair value</a:t>
          </a:r>
          <a:r>
            <a:rPr lang="en-US" sz="1600" kern="1200" dirty="0" smtClean="0"/>
            <a:t>)</a:t>
          </a:r>
          <a:endParaRPr lang="en-US" sz="1600" kern="1200" dirty="0"/>
        </a:p>
        <a:p>
          <a:pPr marL="171450" lvl="1" indent="-171450" algn="l" defTabSz="711200">
            <a:lnSpc>
              <a:spcPct val="90000"/>
            </a:lnSpc>
            <a:spcBef>
              <a:spcPct val="0"/>
            </a:spcBef>
            <a:spcAft>
              <a:spcPct val="20000"/>
            </a:spcAft>
            <a:buChar char="••"/>
          </a:pPr>
          <a:r>
            <a:rPr lang="en-US" sz="1600" kern="1200" dirty="0" err="1" smtClean="0"/>
            <a:t>Harus</a:t>
          </a:r>
          <a:r>
            <a:rPr lang="en-US" sz="1600" kern="1200" dirty="0" smtClean="0"/>
            <a:t> </a:t>
          </a:r>
          <a:r>
            <a:rPr lang="en-US" sz="1600" kern="1200" dirty="0" err="1" smtClean="0"/>
            <a:t>ada</a:t>
          </a:r>
          <a:r>
            <a:rPr lang="en-US" sz="1600" kern="1200" dirty="0" smtClean="0"/>
            <a:t> </a:t>
          </a:r>
          <a:r>
            <a:rPr lang="en-US" sz="1600" kern="1200" dirty="0" err="1" smtClean="0"/>
            <a:t>kerugian</a:t>
          </a:r>
          <a:r>
            <a:rPr lang="en-US" sz="1600" kern="1200" dirty="0" smtClean="0"/>
            <a:t> material </a:t>
          </a:r>
          <a:r>
            <a:rPr lang="en-US" sz="1600" kern="1200" dirty="0" err="1" smtClean="0"/>
            <a:t>di</a:t>
          </a:r>
          <a:r>
            <a:rPr lang="en-US" sz="1600" kern="1200" dirty="0" smtClean="0"/>
            <a:t> </a:t>
          </a:r>
          <a:r>
            <a:rPr lang="en-US" sz="1600" kern="1200" dirty="0" err="1" smtClean="0"/>
            <a:t>negara</a:t>
          </a:r>
          <a:r>
            <a:rPr lang="en-US" sz="1600" kern="1200" dirty="0" smtClean="0"/>
            <a:t> </a:t>
          </a:r>
          <a:r>
            <a:rPr lang="en-US" sz="1600" kern="1200" dirty="0" err="1" smtClean="0"/>
            <a:t>importir</a:t>
          </a:r>
          <a:endParaRPr lang="en-US" sz="1600" kern="1200" dirty="0"/>
        </a:p>
        <a:p>
          <a:pPr marL="171450" lvl="1" indent="-171450" algn="l" defTabSz="711200">
            <a:lnSpc>
              <a:spcPct val="90000"/>
            </a:lnSpc>
            <a:spcBef>
              <a:spcPct val="0"/>
            </a:spcBef>
            <a:spcAft>
              <a:spcPct val="20000"/>
            </a:spcAft>
            <a:buChar char="••"/>
          </a:pPr>
          <a:r>
            <a:rPr lang="en-US" sz="1600" kern="1200" dirty="0" err="1" smtClean="0"/>
            <a:t>Adanya</a:t>
          </a:r>
          <a:r>
            <a:rPr lang="en-US" sz="1600" kern="1200" dirty="0" smtClean="0"/>
            <a:t> </a:t>
          </a:r>
          <a:r>
            <a:rPr lang="en-US" sz="1600" kern="1200" dirty="0" err="1" smtClean="0"/>
            <a:t>hubungan</a:t>
          </a:r>
          <a:r>
            <a:rPr lang="en-US" sz="1600" kern="1200" dirty="0" smtClean="0"/>
            <a:t> </a:t>
          </a:r>
          <a:r>
            <a:rPr lang="en-US" sz="1600" kern="1200" dirty="0" err="1" smtClean="0"/>
            <a:t>sebab</a:t>
          </a:r>
          <a:r>
            <a:rPr lang="en-US" sz="1600" kern="1200" dirty="0" smtClean="0"/>
            <a:t> </a:t>
          </a:r>
          <a:r>
            <a:rPr lang="en-US" sz="1600" kern="1200" dirty="0" err="1" smtClean="0"/>
            <a:t>akibat</a:t>
          </a:r>
          <a:r>
            <a:rPr lang="en-US" sz="1600" kern="1200" dirty="0" smtClean="0"/>
            <a:t> </a:t>
          </a:r>
          <a:r>
            <a:rPr lang="en-US" sz="1600" kern="1200" dirty="0" err="1" smtClean="0"/>
            <a:t>antara</a:t>
          </a:r>
          <a:r>
            <a:rPr lang="en-US" sz="1600" kern="1200" dirty="0" smtClean="0"/>
            <a:t> </a:t>
          </a:r>
          <a:r>
            <a:rPr lang="en-US" sz="1600" kern="1200" dirty="0" err="1" smtClean="0"/>
            <a:t>harga</a:t>
          </a:r>
          <a:r>
            <a:rPr lang="en-US" sz="1600" kern="1200" dirty="0" smtClean="0"/>
            <a:t> dumping </a:t>
          </a:r>
          <a:r>
            <a:rPr lang="en-US" sz="1600" kern="1200" dirty="0" err="1" smtClean="0"/>
            <a:t>dengan</a:t>
          </a:r>
          <a:r>
            <a:rPr lang="en-US" sz="1600" kern="1200" dirty="0" smtClean="0"/>
            <a:t> </a:t>
          </a:r>
          <a:r>
            <a:rPr lang="en-US" sz="1600" kern="1200" dirty="0" err="1" smtClean="0"/>
            <a:t>kerugian</a:t>
          </a:r>
          <a:r>
            <a:rPr lang="en-US" sz="1600" kern="1200" dirty="0" smtClean="0"/>
            <a:t> yang </a:t>
          </a:r>
          <a:r>
            <a:rPr lang="en-US" sz="1600" kern="1200" dirty="0" err="1" smtClean="0"/>
            <a:t>terjadi</a:t>
          </a:r>
          <a:r>
            <a:rPr lang="en-US" sz="1600" kern="1200" dirty="0" smtClean="0"/>
            <a:t>.</a:t>
          </a:r>
          <a:endParaRPr lang="en-US" sz="1600" kern="1200" dirty="0"/>
        </a:p>
      </dsp:txBody>
      <dsp:txXfrm>
        <a:off x="0" y="838448"/>
        <a:ext cx="8534400" cy="828000"/>
      </dsp:txXfrm>
    </dsp:sp>
    <dsp:sp modelId="{1E06D3D8-7622-42F9-81EB-39EA4FD367DE}">
      <dsp:nvSpPr>
        <dsp:cNvPr id="0" name=""/>
        <dsp:cNvSpPr/>
      </dsp:nvSpPr>
      <dsp:spPr>
        <a:xfrm>
          <a:off x="0" y="1666448"/>
          <a:ext cx="8534400"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err="1" smtClean="0"/>
            <a:t>Seandainya</a:t>
          </a:r>
          <a:r>
            <a:rPr lang="en-US" sz="2000" kern="1200" dirty="0" smtClean="0"/>
            <a:t> </a:t>
          </a:r>
          <a:r>
            <a:rPr lang="en-US" sz="2000" kern="1200" dirty="0" err="1" smtClean="0"/>
            <a:t>terjadi</a:t>
          </a:r>
          <a:r>
            <a:rPr lang="en-US" sz="2000" kern="1200" dirty="0" smtClean="0"/>
            <a:t> dumping yang </a:t>
          </a:r>
          <a:r>
            <a:rPr lang="en-US" sz="2000" i="1" kern="1200" dirty="0" smtClean="0"/>
            <a:t>less than fair value </a:t>
          </a:r>
          <a:r>
            <a:rPr lang="en-US" sz="2000" kern="1200" dirty="0" err="1" smtClean="0"/>
            <a:t>tetapi</a:t>
          </a:r>
          <a:r>
            <a:rPr lang="en-US" sz="2000" kern="1200" dirty="0" smtClean="0"/>
            <a:t> </a:t>
          </a:r>
          <a:r>
            <a:rPr lang="en-US" sz="2000" kern="1200" dirty="0" err="1" smtClean="0"/>
            <a:t>tidak</a:t>
          </a:r>
          <a:r>
            <a:rPr lang="en-US" sz="2000" kern="1200" dirty="0" smtClean="0"/>
            <a:t> </a:t>
          </a:r>
          <a:r>
            <a:rPr lang="en-US" sz="2000" kern="1200" dirty="0" err="1" smtClean="0"/>
            <a:t>menimbulkan</a:t>
          </a:r>
          <a:r>
            <a:rPr lang="en-US" sz="2000" kern="1200" dirty="0" smtClean="0"/>
            <a:t> </a:t>
          </a:r>
          <a:r>
            <a:rPr lang="en-US" sz="2000" kern="1200" dirty="0" err="1" smtClean="0"/>
            <a:t>kerugian</a:t>
          </a:r>
          <a:r>
            <a:rPr lang="en-US" sz="2000" kern="1200" dirty="0" smtClean="0"/>
            <a:t>, </a:t>
          </a:r>
          <a:r>
            <a:rPr lang="en-US" sz="2000" kern="1200" dirty="0" err="1" smtClean="0"/>
            <a:t>maka</a:t>
          </a:r>
          <a:r>
            <a:rPr lang="en-US" sz="2000" kern="1200" dirty="0" smtClean="0"/>
            <a:t> dumping </a:t>
          </a:r>
          <a:r>
            <a:rPr lang="en-US" sz="2000" kern="1200" dirty="0" err="1" smtClean="0"/>
            <a:t>tersebut</a:t>
          </a:r>
          <a:r>
            <a:rPr lang="en-US" sz="2000" kern="1200" dirty="0" smtClean="0"/>
            <a:t> </a:t>
          </a:r>
          <a:r>
            <a:rPr lang="en-US" sz="2000" kern="1200" dirty="0" err="1" smtClean="0"/>
            <a:t>tidak</a:t>
          </a:r>
          <a:r>
            <a:rPr lang="en-US" sz="2000" kern="1200" dirty="0" smtClean="0"/>
            <a:t> </a:t>
          </a:r>
          <a:r>
            <a:rPr lang="en-US" sz="2000" kern="1200" dirty="0" err="1" smtClean="0"/>
            <a:t>dilarang</a:t>
          </a:r>
          <a:r>
            <a:rPr lang="en-US" sz="2000" kern="1200" dirty="0" smtClean="0"/>
            <a:t> </a:t>
          </a:r>
          <a:r>
            <a:rPr lang="en-US" sz="2000" kern="1200" dirty="0" err="1" smtClean="0"/>
            <a:t>oleh</a:t>
          </a:r>
          <a:r>
            <a:rPr lang="en-US" sz="2000" kern="1200" dirty="0" smtClean="0"/>
            <a:t> WTO</a:t>
          </a:r>
          <a:endParaRPr lang="en-US" sz="2000" kern="1200" dirty="0"/>
        </a:p>
      </dsp:txBody>
      <dsp:txXfrm>
        <a:off x="0" y="1666448"/>
        <a:ext cx="8534400" cy="794503"/>
      </dsp:txXfrm>
    </dsp:sp>
    <dsp:sp modelId="{C1201256-5390-4B7B-A608-47AA97F13349}">
      <dsp:nvSpPr>
        <dsp:cNvPr id="0" name=""/>
        <dsp:cNvSpPr/>
      </dsp:nvSpPr>
      <dsp:spPr>
        <a:xfrm>
          <a:off x="0" y="2518551"/>
          <a:ext cx="8534400"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err="1" smtClean="0"/>
            <a:t>Pengaturan</a:t>
          </a:r>
          <a:r>
            <a:rPr lang="en-US" sz="2000" b="1" kern="1200" dirty="0" smtClean="0"/>
            <a:t> </a:t>
          </a:r>
          <a:r>
            <a:rPr lang="en-US" sz="2000" b="1" kern="1200" dirty="0" err="1" smtClean="0"/>
            <a:t>dalam</a:t>
          </a:r>
          <a:r>
            <a:rPr lang="en-US" sz="2000" b="1" kern="1200" dirty="0" smtClean="0"/>
            <a:t> </a:t>
          </a:r>
          <a:r>
            <a:rPr lang="en-US" sz="2000" b="1" kern="1200" dirty="0" err="1" smtClean="0"/>
            <a:t>Hukum</a:t>
          </a:r>
          <a:r>
            <a:rPr lang="en-US" sz="2000" b="1" kern="1200" dirty="0" smtClean="0"/>
            <a:t> </a:t>
          </a:r>
          <a:r>
            <a:rPr lang="en-US" sz="2000" b="1" kern="1200" dirty="0" err="1" smtClean="0"/>
            <a:t>Nasional</a:t>
          </a:r>
          <a:r>
            <a:rPr lang="en-US" sz="2000" b="1" kern="1200" dirty="0" smtClean="0"/>
            <a:t> Indonesia</a:t>
          </a:r>
          <a:endParaRPr lang="en-US" sz="2000" kern="1200" dirty="0"/>
        </a:p>
      </dsp:txBody>
      <dsp:txXfrm>
        <a:off x="0" y="2518551"/>
        <a:ext cx="8534400" cy="794503"/>
      </dsp:txXfrm>
    </dsp:sp>
    <dsp:sp modelId="{594CCD6A-9CCE-459F-AA52-8AF7F838C508}">
      <dsp:nvSpPr>
        <dsp:cNvPr id="0" name=""/>
        <dsp:cNvSpPr/>
      </dsp:nvSpPr>
      <dsp:spPr>
        <a:xfrm>
          <a:off x="0" y="3313054"/>
          <a:ext cx="8534400" cy="281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err="1" smtClean="0"/>
            <a:t>Pengaturan</a:t>
          </a:r>
          <a:r>
            <a:rPr lang="en-US" sz="1600" kern="1200" dirty="0" smtClean="0"/>
            <a:t> anti-dumping </a:t>
          </a:r>
          <a:r>
            <a:rPr lang="en-US" sz="1600" kern="1200" dirty="0" err="1" smtClean="0"/>
            <a:t>dalam</a:t>
          </a:r>
          <a:r>
            <a:rPr lang="en-US" sz="1600" kern="1200" dirty="0" smtClean="0"/>
            <a:t> </a:t>
          </a:r>
          <a:r>
            <a:rPr lang="en-US" sz="1600" kern="1200" dirty="0" err="1" smtClean="0"/>
            <a:t>hukum</a:t>
          </a:r>
          <a:r>
            <a:rPr lang="en-US" sz="1600" kern="1200" dirty="0" smtClean="0"/>
            <a:t> </a:t>
          </a:r>
          <a:r>
            <a:rPr lang="en-US" sz="1600" kern="1200" dirty="0" err="1" smtClean="0"/>
            <a:t>nasional</a:t>
          </a:r>
          <a:r>
            <a:rPr lang="en-US" sz="1600" kern="1200" dirty="0" smtClean="0"/>
            <a:t> Indonesia </a:t>
          </a:r>
          <a:r>
            <a:rPr lang="en-US" sz="1600" kern="1200" dirty="0" err="1" smtClean="0"/>
            <a:t>sebagai</a:t>
          </a:r>
          <a:r>
            <a:rPr lang="en-US" sz="1600" kern="1200" dirty="0" smtClean="0"/>
            <a:t> </a:t>
          </a:r>
          <a:r>
            <a:rPr lang="en-US" sz="1600" kern="1200" dirty="0" err="1" smtClean="0"/>
            <a:t>tindak</a:t>
          </a:r>
          <a:r>
            <a:rPr lang="en-US" sz="1600" kern="1200" dirty="0" smtClean="0"/>
            <a:t> </a:t>
          </a:r>
          <a:r>
            <a:rPr lang="en-US" sz="1600" kern="1200" dirty="0" err="1" smtClean="0"/>
            <a:t>lanjut</a:t>
          </a:r>
          <a:r>
            <a:rPr lang="en-US" sz="1600" kern="1200" dirty="0" smtClean="0"/>
            <a:t> </a:t>
          </a:r>
          <a:r>
            <a:rPr lang="en-US" sz="1600" kern="1200" dirty="0" err="1" smtClean="0"/>
            <a:t>dari</a:t>
          </a:r>
          <a:r>
            <a:rPr lang="en-US" sz="1600" kern="1200" dirty="0" smtClean="0"/>
            <a:t> </a:t>
          </a:r>
          <a:r>
            <a:rPr lang="en-US" sz="1600" kern="1200" dirty="0" err="1" smtClean="0"/>
            <a:t>ratifikasi</a:t>
          </a:r>
          <a:r>
            <a:rPr lang="en-US" sz="1600" kern="1200" dirty="0" smtClean="0"/>
            <a:t> </a:t>
          </a:r>
          <a:r>
            <a:rPr lang="en-US" sz="1600" kern="1200" dirty="0" err="1" smtClean="0"/>
            <a:t>Persetujuan</a:t>
          </a:r>
          <a:r>
            <a:rPr lang="en-US" sz="1600" kern="1200" dirty="0" smtClean="0"/>
            <a:t> </a:t>
          </a:r>
          <a:r>
            <a:rPr lang="en-US" sz="1600" kern="1200" dirty="0" err="1" smtClean="0"/>
            <a:t>pembentukan</a:t>
          </a:r>
          <a:r>
            <a:rPr lang="en-US" sz="1600" kern="1200" dirty="0" smtClean="0"/>
            <a:t> WTO </a:t>
          </a:r>
          <a:r>
            <a:rPr lang="en-US" sz="1600" kern="1200" dirty="0" err="1" smtClean="0"/>
            <a:t>melalui</a:t>
          </a:r>
          <a:r>
            <a:rPr lang="en-US" sz="1600" kern="1200" dirty="0" smtClean="0"/>
            <a:t> UU </a:t>
          </a:r>
          <a:r>
            <a:rPr lang="en-US" sz="1600" kern="1200" dirty="0" err="1" smtClean="0"/>
            <a:t>Nomor</a:t>
          </a:r>
          <a:r>
            <a:rPr lang="en-US" sz="1600" kern="1200" dirty="0" smtClean="0"/>
            <a:t> 7 </a:t>
          </a:r>
          <a:r>
            <a:rPr lang="en-US" sz="1600" kern="1200" dirty="0" err="1" smtClean="0"/>
            <a:t>Tahun</a:t>
          </a:r>
          <a:r>
            <a:rPr lang="en-US" sz="1600" kern="1200" dirty="0" smtClean="0"/>
            <a:t> 1994 </a:t>
          </a:r>
          <a:r>
            <a:rPr lang="en-US" sz="1600" kern="1200" dirty="0" err="1" smtClean="0"/>
            <a:t>ternyata</a:t>
          </a:r>
          <a:r>
            <a:rPr lang="en-US" sz="1600" kern="1200" dirty="0" smtClean="0"/>
            <a:t> </a:t>
          </a:r>
          <a:r>
            <a:rPr lang="en-US" sz="1600" kern="1200" dirty="0" err="1" smtClean="0"/>
            <a:t>belum</a:t>
          </a:r>
          <a:r>
            <a:rPr lang="en-US" sz="1600" kern="1200" dirty="0" smtClean="0"/>
            <a:t> </a:t>
          </a:r>
          <a:r>
            <a:rPr lang="en-US" sz="1600" kern="1200" dirty="0" err="1" smtClean="0"/>
            <a:t>terdapat</a:t>
          </a:r>
          <a:r>
            <a:rPr lang="en-US" sz="1600" kern="1200" dirty="0" smtClean="0"/>
            <a:t> </a:t>
          </a:r>
          <a:r>
            <a:rPr lang="en-US" sz="1600" kern="1200" dirty="0" err="1" smtClean="0"/>
            <a:t>pengaturannya</a:t>
          </a:r>
          <a:endParaRPr lang="en-US" sz="1600" kern="1200" dirty="0"/>
        </a:p>
        <a:p>
          <a:pPr marL="171450" lvl="1" indent="-171450" algn="l" defTabSz="711200">
            <a:lnSpc>
              <a:spcPct val="90000"/>
            </a:lnSpc>
            <a:spcBef>
              <a:spcPct val="0"/>
            </a:spcBef>
            <a:spcAft>
              <a:spcPct val="20000"/>
            </a:spcAft>
            <a:buChar char="••"/>
          </a:pPr>
          <a:r>
            <a:rPr lang="en-US" sz="1600" kern="1200" dirty="0" err="1" smtClean="0"/>
            <a:t>Sehingga</a:t>
          </a:r>
          <a:r>
            <a:rPr lang="en-US" sz="1600" kern="1200" dirty="0" smtClean="0"/>
            <a:t> </a:t>
          </a:r>
          <a:r>
            <a:rPr lang="en-US" sz="1600" kern="1200" dirty="0" err="1" smtClean="0"/>
            <a:t>dalam</a:t>
          </a:r>
          <a:r>
            <a:rPr lang="en-US" sz="1600" kern="1200" dirty="0" smtClean="0"/>
            <a:t> </a:t>
          </a:r>
          <a:r>
            <a:rPr lang="en-US" sz="1600" kern="1200" dirty="0" err="1" smtClean="0"/>
            <a:t>hukum</a:t>
          </a:r>
          <a:r>
            <a:rPr lang="en-US" sz="1600" kern="1200" dirty="0" smtClean="0"/>
            <a:t> </a:t>
          </a:r>
          <a:r>
            <a:rPr lang="en-US" sz="1600" kern="1200" dirty="0" err="1" smtClean="0"/>
            <a:t>nasional</a:t>
          </a:r>
          <a:r>
            <a:rPr lang="en-US" sz="1600" kern="1200" dirty="0" smtClean="0"/>
            <a:t> </a:t>
          </a:r>
          <a:r>
            <a:rPr lang="en-US" sz="1600" kern="1200" dirty="0" err="1" smtClean="0"/>
            <a:t>di</a:t>
          </a:r>
          <a:r>
            <a:rPr lang="en-US" sz="1600" kern="1200" dirty="0" smtClean="0"/>
            <a:t> Indonesia </a:t>
          </a:r>
          <a:r>
            <a:rPr lang="en-US" sz="1600" kern="1200" dirty="0" err="1" smtClean="0"/>
            <a:t>diatur</a:t>
          </a:r>
          <a:r>
            <a:rPr lang="en-US" sz="1600" kern="1200" dirty="0" smtClean="0"/>
            <a:t> </a:t>
          </a:r>
          <a:r>
            <a:rPr lang="en-US" sz="1600" kern="1200" dirty="0" err="1" smtClean="0"/>
            <a:t>dalam</a:t>
          </a:r>
          <a:r>
            <a:rPr lang="en-US" sz="1600" kern="1200" dirty="0" smtClean="0"/>
            <a:t> :</a:t>
          </a:r>
          <a:endParaRPr lang="en-US" sz="1600" kern="1200" dirty="0"/>
        </a:p>
        <a:p>
          <a:pPr marL="342900" lvl="2" indent="-171450" algn="l" defTabSz="711200">
            <a:lnSpc>
              <a:spcPct val="90000"/>
            </a:lnSpc>
            <a:spcBef>
              <a:spcPct val="0"/>
            </a:spcBef>
            <a:spcAft>
              <a:spcPct val="20000"/>
            </a:spcAft>
            <a:buChar char="••"/>
          </a:pPr>
          <a:r>
            <a:rPr lang="en-US" sz="1600" kern="1200" dirty="0" smtClean="0"/>
            <a:t>UU No. 10 </a:t>
          </a:r>
          <a:r>
            <a:rPr lang="en-US" sz="1600" kern="1200" dirty="0" err="1" smtClean="0"/>
            <a:t>Tahun</a:t>
          </a:r>
          <a:r>
            <a:rPr lang="en-US" sz="1600" kern="1200" dirty="0" smtClean="0"/>
            <a:t> 1995 </a:t>
          </a:r>
          <a:r>
            <a:rPr lang="en-US" sz="1600" kern="1200" dirty="0" err="1" smtClean="0"/>
            <a:t>tentang</a:t>
          </a:r>
          <a:r>
            <a:rPr lang="en-US" sz="1600" kern="1200" dirty="0" smtClean="0"/>
            <a:t> </a:t>
          </a:r>
          <a:r>
            <a:rPr lang="en-US" sz="1600" kern="1200" dirty="0" err="1" smtClean="0"/>
            <a:t>Kepabeanan</a:t>
          </a:r>
          <a:endParaRPr lang="en-US" sz="1600" kern="1200" dirty="0"/>
        </a:p>
        <a:p>
          <a:pPr marL="342900" lvl="2" indent="-171450" algn="l" defTabSz="711200">
            <a:lnSpc>
              <a:spcPct val="90000"/>
            </a:lnSpc>
            <a:spcBef>
              <a:spcPct val="0"/>
            </a:spcBef>
            <a:spcAft>
              <a:spcPct val="20000"/>
            </a:spcAft>
            <a:buChar char="••"/>
          </a:pPr>
          <a:r>
            <a:rPr lang="en-US" sz="1600" kern="1200" dirty="0" err="1" smtClean="0"/>
            <a:t>Peraturan</a:t>
          </a:r>
          <a:r>
            <a:rPr lang="en-US" sz="1600" kern="1200" dirty="0" smtClean="0"/>
            <a:t> </a:t>
          </a:r>
          <a:r>
            <a:rPr lang="en-US" sz="1600" kern="1200" dirty="0" err="1" smtClean="0"/>
            <a:t>Pemerintah</a:t>
          </a:r>
          <a:r>
            <a:rPr lang="en-US" sz="1600" kern="1200" dirty="0" smtClean="0"/>
            <a:t> No. 34 </a:t>
          </a:r>
          <a:r>
            <a:rPr lang="en-US" sz="1600" kern="1200" dirty="0" err="1" smtClean="0"/>
            <a:t>Tahun</a:t>
          </a:r>
          <a:r>
            <a:rPr lang="en-US" sz="1600" kern="1200" dirty="0" smtClean="0"/>
            <a:t> 1996 </a:t>
          </a:r>
          <a:r>
            <a:rPr lang="en-US" sz="1600" kern="1200" dirty="0" err="1" smtClean="0"/>
            <a:t>tentang</a:t>
          </a:r>
          <a:r>
            <a:rPr lang="en-US" sz="1600" kern="1200" dirty="0" smtClean="0"/>
            <a:t> Bea </a:t>
          </a:r>
          <a:r>
            <a:rPr lang="en-US" sz="1600" kern="1200" dirty="0" err="1" smtClean="0"/>
            <a:t>Masuk</a:t>
          </a:r>
          <a:r>
            <a:rPr lang="en-US" sz="1600" kern="1200" dirty="0" smtClean="0"/>
            <a:t> Anti Dumping </a:t>
          </a:r>
          <a:r>
            <a:rPr lang="en-US" sz="1600" kern="1200" dirty="0" err="1" smtClean="0"/>
            <a:t>dan</a:t>
          </a:r>
          <a:r>
            <a:rPr lang="en-US" sz="1600" kern="1200" dirty="0" smtClean="0"/>
            <a:t> Bea </a:t>
          </a:r>
          <a:r>
            <a:rPr lang="en-US" sz="1600" kern="1200" dirty="0" err="1" smtClean="0"/>
            <a:t>Masuk</a:t>
          </a:r>
          <a:r>
            <a:rPr lang="en-US" sz="1600" kern="1200" dirty="0" smtClean="0"/>
            <a:t> </a:t>
          </a:r>
          <a:r>
            <a:rPr lang="en-US" sz="1600" kern="1200" dirty="0" err="1" smtClean="0"/>
            <a:t>Imbalan</a:t>
          </a:r>
          <a:endParaRPr lang="en-US" sz="1600" kern="1200" dirty="0"/>
        </a:p>
        <a:p>
          <a:pPr marL="342900" lvl="2" indent="-171450" algn="l" defTabSz="711200">
            <a:lnSpc>
              <a:spcPct val="90000"/>
            </a:lnSpc>
            <a:spcBef>
              <a:spcPct val="0"/>
            </a:spcBef>
            <a:spcAft>
              <a:spcPct val="20000"/>
            </a:spcAft>
            <a:buChar char="••"/>
          </a:pPr>
          <a:r>
            <a:rPr lang="en-US" sz="1600" kern="1200" dirty="0" err="1" smtClean="0"/>
            <a:t>Keputusan</a:t>
          </a:r>
          <a:r>
            <a:rPr lang="en-US" sz="1600" kern="1200" dirty="0" smtClean="0"/>
            <a:t> </a:t>
          </a:r>
          <a:r>
            <a:rPr lang="en-US" sz="1600" kern="1200" dirty="0" err="1" smtClean="0"/>
            <a:t>Menteri</a:t>
          </a:r>
          <a:r>
            <a:rPr lang="en-US" sz="1600" kern="1200" dirty="0" smtClean="0"/>
            <a:t> </a:t>
          </a:r>
          <a:r>
            <a:rPr lang="en-US" sz="1600" kern="1200" dirty="0" err="1" smtClean="0"/>
            <a:t>Perindustrian</a:t>
          </a:r>
          <a:r>
            <a:rPr lang="en-US" sz="1600" kern="1200" dirty="0" smtClean="0"/>
            <a:t> </a:t>
          </a:r>
          <a:r>
            <a:rPr lang="en-US" sz="1600" kern="1200" dirty="0" err="1" smtClean="0"/>
            <a:t>dan</a:t>
          </a:r>
          <a:r>
            <a:rPr lang="en-US" sz="1600" kern="1200" dirty="0" smtClean="0"/>
            <a:t> </a:t>
          </a:r>
          <a:r>
            <a:rPr lang="en-US" sz="1600" kern="1200" dirty="0" err="1" smtClean="0"/>
            <a:t>Perdagangan</a:t>
          </a:r>
          <a:r>
            <a:rPr lang="en-US" sz="1600" kern="1200" dirty="0" smtClean="0"/>
            <a:t> </a:t>
          </a:r>
          <a:r>
            <a:rPr lang="en-US" sz="1600" kern="1200" dirty="0" err="1" smtClean="0"/>
            <a:t>Nomor</a:t>
          </a:r>
          <a:r>
            <a:rPr lang="en-US" sz="1600" kern="1200" dirty="0" smtClean="0"/>
            <a:t> : 430/MPP/</a:t>
          </a:r>
          <a:r>
            <a:rPr lang="en-US" sz="1600" kern="1200" dirty="0" err="1" smtClean="0"/>
            <a:t>Kep</a:t>
          </a:r>
          <a:r>
            <a:rPr lang="en-US" sz="1600" kern="1200" dirty="0" smtClean="0"/>
            <a:t>/9/1999 </a:t>
          </a:r>
          <a:r>
            <a:rPr lang="en-US" sz="1600" kern="1200" dirty="0" err="1" smtClean="0"/>
            <a:t>tentang</a:t>
          </a:r>
          <a:r>
            <a:rPr lang="en-US" sz="1600" kern="1200" dirty="0" smtClean="0"/>
            <a:t> </a:t>
          </a:r>
          <a:r>
            <a:rPr lang="en-US" sz="1600" kern="1200" dirty="0" err="1" smtClean="0"/>
            <a:t>Komite</a:t>
          </a:r>
          <a:r>
            <a:rPr lang="en-US" sz="1600" kern="1200" dirty="0" smtClean="0"/>
            <a:t> Antidumping Indonesia </a:t>
          </a:r>
          <a:r>
            <a:rPr lang="en-US" sz="1600" kern="1200" dirty="0" err="1" smtClean="0"/>
            <a:t>dan</a:t>
          </a:r>
          <a:r>
            <a:rPr lang="en-US" sz="1600" kern="1200" dirty="0" smtClean="0"/>
            <a:t> Tim </a:t>
          </a:r>
          <a:r>
            <a:rPr lang="en-US" sz="1600" kern="1200" dirty="0" err="1" smtClean="0"/>
            <a:t>Operasional</a:t>
          </a:r>
          <a:r>
            <a:rPr lang="en-US" sz="1600" kern="1200" dirty="0" smtClean="0"/>
            <a:t> Antidumping</a:t>
          </a:r>
          <a:endParaRPr lang="en-US" sz="1600" kern="1200" dirty="0"/>
        </a:p>
        <a:p>
          <a:pPr marL="342900" lvl="2" indent="-171450" algn="l" defTabSz="711200">
            <a:lnSpc>
              <a:spcPct val="90000"/>
            </a:lnSpc>
            <a:spcBef>
              <a:spcPct val="0"/>
            </a:spcBef>
            <a:spcAft>
              <a:spcPct val="20000"/>
            </a:spcAft>
            <a:buChar char="••"/>
          </a:pPr>
          <a:r>
            <a:rPr lang="en-US" sz="1600" kern="1200" dirty="0" err="1" smtClean="0"/>
            <a:t>Surat</a:t>
          </a:r>
          <a:r>
            <a:rPr lang="en-US" sz="1600" kern="1200" dirty="0" smtClean="0"/>
            <a:t> </a:t>
          </a:r>
          <a:r>
            <a:rPr lang="en-US" sz="1600" kern="1200" dirty="0" err="1" smtClean="0"/>
            <a:t>Edaran</a:t>
          </a:r>
          <a:r>
            <a:rPr lang="en-US" sz="1600" kern="1200" dirty="0" smtClean="0"/>
            <a:t> </a:t>
          </a:r>
          <a:r>
            <a:rPr lang="en-US" sz="1600" kern="1200" dirty="0" err="1" smtClean="0"/>
            <a:t>Dirjen</a:t>
          </a:r>
          <a:r>
            <a:rPr lang="en-US" sz="1600" kern="1200" dirty="0" smtClean="0"/>
            <a:t> Bea </a:t>
          </a:r>
          <a:r>
            <a:rPr lang="en-US" sz="1600" kern="1200" dirty="0" err="1" smtClean="0"/>
            <a:t>dan</a:t>
          </a:r>
          <a:r>
            <a:rPr lang="en-US" sz="1600" kern="1200" dirty="0" smtClean="0"/>
            <a:t> </a:t>
          </a:r>
          <a:r>
            <a:rPr lang="en-US" sz="1600" kern="1200" dirty="0" err="1" smtClean="0"/>
            <a:t>Cukai</a:t>
          </a:r>
          <a:r>
            <a:rPr lang="en-US" sz="1600" kern="1200" dirty="0" smtClean="0"/>
            <a:t> No. SE-19/BC/1997 </a:t>
          </a:r>
          <a:r>
            <a:rPr lang="en-US" sz="1600" kern="1200" dirty="0" err="1" smtClean="0"/>
            <a:t>tentang</a:t>
          </a:r>
          <a:endParaRPr lang="en-US" sz="1600" kern="1200" dirty="0"/>
        </a:p>
        <a:p>
          <a:pPr marL="342900" lvl="2" indent="-171450" algn="l" defTabSz="711200">
            <a:lnSpc>
              <a:spcPct val="90000"/>
            </a:lnSpc>
            <a:spcBef>
              <a:spcPct val="0"/>
            </a:spcBef>
            <a:spcAft>
              <a:spcPct val="20000"/>
            </a:spcAft>
            <a:buChar char="••"/>
          </a:pPr>
          <a:r>
            <a:rPr lang="en-US" sz="1600" kern="1200" dirty="0" err="1" smtClean="0"/>
            <a:t>Petunjuk</a:t>
          </a:r>
          <a:r>
            <a:rPr lang="en-US" sz="1600" kern="1200" dirty="0" smtClean="0"/>
            <a:t> </a:t>
          </a:r>
          <a:r>
            <a:rPr lang="en-US" sz="1600" kern="1200" dirty="0" err="1" smtClean="0"/>
            <a:t>Pelaksanaan</a:t>
          </a:r>
          <a:r>
            <a:rPr lang="en-US" sz="1600" kern="1200" dirty="0" smtClean="0"/>
            <a:t> </a:t>
          </a:r>
          <a:r>
            <a:rPr lang="en-US" sz="1600" kern="1200" dirty="0" err="1" smtClean="0"/>
            <a:t>Pemungutan</a:t>
          </a:r>
          <a:r>
            <a:rPr lang="en-US" sz="1600" kern="1200" dirty="0" smtClean="0"/>
            <a:t> Bea </a:t>
          </a:r>
          <a:r>
            <a:rPr lang="en-US" sz="1600" kern="1200" dirty="0" err="1" smtClean="0"/>
            <a:t>Masuk</a:t>
          </a:r>
          <a:r>
            <a:rPr lang="en-US" sz="1600" kern="1200" dirty="0" smtClean="0"/>
            <a:t> Anti Dumping/</a:t>
          </a:r>
          <a:r>
            <a:rPr lang="en-US" sz="1600" kern="1200" dirty="0" err="1" smtClean="0"/>
            <a:t>Sementara</a:t>
          </a:r>
          <a:endParaRPr lang="en-US" sz="1600" kern="1200" dirty="0"/>
        </a:p>
      </dsp:txBody>
      <dsp:txXfrm>
        <a:off x="0" y="3313054"/>
        <a:ext cx="8534400" cy="28152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F26210E-BA0D-49BE-8CF2-E223D3A6013F}" type="datetimeFigureOut">
              <a:rPr lang="en-US"/>
              <a:pPr>
                <a:defRPr/>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2C44E23-0A29-443C-B493-E3C8968802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F4790A5-32C9-4B9C-93C9-BB8C57ED51E1}" type="datetimeFigureOut">
              <a:rPr lang="en-US" smtClean="0"/>
              <a:pPr>
                <a:defRPr/>
              </a:pPr>
              <a:t>12/7/2016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AE1552-E19B-402F-B64C-0E28A7CE9FD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5F24C48-50F9-49C1-9468-88D0D4E9F598}" type="datetimeFigureOut">
              <a:rPr lang="en-US" smtClean="0"/>
              <a:pPr>
                <a:defRPr/>
              </a:pPr>
              <a:t>12/7/2016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1EB700-56AF-42BF-AED5-D6AA85B0ED1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234DAA7-5976-4D18-BEDA-03AC92FE6836}" type="datetimeFigureOut">
              <a:rPr lang="en-US" smtClean="0"/>
              <a:pPr>
                <a:defRPr/>
              </a:pPr>
              <a:t>12/7/2016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7039EA-8622-4ACB-A3BD-CD0F097D395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5C82115-18BA-49BB-9D12-5C3C33868A25}" type="datetimeFigureOut">
              <a:rPr lang="en-US" smtClean="0"/>
              <a:pPr>
                <a:defRPr/>
              </a:pPr>
              <a:t>12/7/2016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232D2C0-8E45-4B95-A113-CAD37F1D428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9E7D883-1EF1-44C2-AE62-B46E87441B7F}" type="datetimeFigureOut">
              <a:rPr lang="en-US" smtClean="0"/>
              <a:pPr>
                <a:defRPr/>
              </a:pPr>
              <a:t>12/7/2016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94F6045-28B3-417B-98EF-E3D9DBB9D245}"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6348A61-CE23-4A7E-8865-0934C6712509}" type="datetimeFigureOut">
              <a:rPr lang="en-US" smtClean="0"/>
              <a:pPr>
                <a:defRPr/>
              </a:pPr>
              <a:t>12/7/2016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CED21C-6F0E-4775-80CE-853756A3DBA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CDA520F2-1289-42EE-8BB9-EB9708057EB1}" type="datetimeFigureOut">
              <a:rPr lang="en-US" smtClean="0"/>
              <a:pPr>
                <a:defRPr/>
              </a:pPr>
              <a:t>12/7/2016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8072A21-808C-41A7-9922-4D77C3D121A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D6B6D79-E47B-4C75-86E4-7C82C697D4B6}" type="datetimeFigureOut">
              <a:rPr lang="en-US" smtClean="0"/>
              <a:pPr>
                <a:defRPr/>
              </a:pPr>
              <a:t>12/7/2016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3B18287-741F-4CEA-A255-E16057BAD0D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EEC403E-CC05-4B5F-96A5-DB874B14740E}" type="datetimeFigureOut">
              <a:rPr lang="en-US" smtClean="0"/>
              <a:pPr>
                <a:defRPr/>
              </a:pPr>
              <a:t>12/7/2016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53C99F7-8E56-4CB2-BB49-DE37A4710DD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9693B1A-7C28-4B44-ADBA-21A22273D51C}" type="datetimeFigureOut">
              <a:rPr lang="en-US" smtClean="0"/>
              <a:pPr>
                <a:defRPr/>
              </a:pPr>
              <a:t>12/7/2016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D3AF533-1C75-4286-AECC-6522ACB6EA1E}"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C60283D-66FD-4365-94C3-86294505EA6C}" type="datetimeFigureOut">
              <a:rPr lang="en-US" smtClean="0"/>
              <a:pPr>
                <a:defRPr/>
              </a:pPr>
              <a:t>12/7/2016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0A1B622-3221-4CC3-AF91-9EDA1B0AD65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BA2A260-5C71-409D-8C74-45B82F50A408}" type="datetimeFigureOut">
              <a:rPr lang="en-US" smtClean="0"/>
              <a:pPr>
                <a:defRPr/>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A8402D9-A796-40F0-9973-ECD22D79A7E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407275" cy="1471613"/>
          </a:xfrm>
        </p:spPr>
        <p:txBody>
          <a:bodyPr rtlCol="0">
            <a:normAutofit fontScale="90000"/>
          </a:bodyPr>
          <a:lstStyle/>
          <a:p>
            <a:pPr fontAlgn="auto">
              <a:spcAft>
                <a:spcPts val="0"/>
              </a:spcAft>
              <a:defRPr/>
            </a:pPr>
            <a:r>
              <a:rPr lang="en-US" b="1" dirty="0" smtClean="0"/>
              <a:t/>
            </a:r>
            <a:br>
              <a:rPr lang="en-US" b="1" dirty="0" smtClean="0"/>
            </a:br>
            <a:r>
              <a:rPr lang="en-US" b="1" dirty="0" smtClean="0"/>
              <a:t/>
            </a:r>
            <a:br>
              <a:rPr lang="en-US" b="1" dirty="0" smtClean="0"/>
            </a:br>
            <a:r>
              <a:rPr lang="it-IT" sz="6600" dirty="0" smtClean="0"/>
              <a:t>Penyelesaian Sengketa Ekonomi Internasional (1)</a:t>
            </a:r>
            <a:r>
              <a:rPr lang="en-US" sz="3600" dirty="0" smtClean="0"/>
              <a:t/>
            </a:r>
            <a:br>
              <a:rPr lang="en-US" sz="3600" dirty="0" smtClean="0"/>
            </a:br>
            <a:endParaRPr lang="en-US" sz="3600" dirty="0"/>
          </a:p>
        </p:txBody>
      </p:sp>
      <p:sp>
        <p:nvSpPr>
          <p:cNvPr id="2051" name="Subtitle 2"/>
          <p:cNvSpPr>
            <a:spLocks noGrp="1"/>
          </p:cNvSpPr>
          <p:nvPr>
            <p:ph type="subTitle" idx="1"/>
          </p:nvPr>
        </p:nvSpPr>
        <p:spPr>
          <a:xfrm>
            <a:off x="1066800" y="5410200"/>
            <a:ext cx="7407275" cy="1143000"/>
          </a:xfrm>
        </p:spPr>
        <p:txBody>
          <a:bodyPr/>
          <a:lstStyle/>
          <a:p>
            <a:r>
              <a:rPr lang="en-US" smtClean="0">
                <a:solidFill>
                  <a:schemeClr val="tx1"/>
                </a:solidFill>
              </a:rPr>
              <a:t>By Hanif Nur Widhiyanti, SH., M.Hum.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381000"/>
          <a:ext cx="84582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REFERENSI</a:t>
            </a:r>
            <a:r>
              <a:rPr lang="en-US" dirty="0" smtClean="0"/>
              <a:t/>
            </a:r>
            <a:br>
              <a:rPr lang="en-US" dirty="0" smtClean="0"/>
            </a:b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err="1" smtClean="0"/>
              <a:t>Huala</a:t>
            </a:r>
            <a:r>
              <a:rPr lang="en-US" dirty="0" smtClean="0"/>
              <a:t> Adolf, </a:t>
            </a:r>
            <a:r>
              <a:rPr lang="en-US" i="1" dirty="0" err="1" smtClean="0"/>
              <a:t>Hukum</a:t>
            </a:r>
            <a:r>
              <a:rPr lang="en-US" i="1" dirty="0" smtClean="0"/>
              <a:t> </a:t>
            </a:r>
            <a:r>
              <a:rPr lang="en-US" i="1" dirty="0" err="1" smtClean="0"/>
              <a:t>Penyelesain</a:t>
            </a:r>
            <a:r>
              <a:rPr lang="en-US" i="1" dirty="0" smtClean="0"/>
              <a:t> </a:t>
            </a:r>
            <a:r>
              <a:rPr lang="en-US" i="1" dirty="0" err="1" smtClean="0"/>
              <a:t>Sengketa</a:t>
            </a:r>
            <a:r>
              <a:rPr lang="en-US" i="1" dirty="0" smtClean="0"/>
              <a:t> </a:t>
            </a:r>
            <a:r>
              <a:rPr lang="en-US" i="1" dirty="0" err="1" smtClean="0"/>
              <a:t>Internasional</a:t>
            </a:r>
            <a:r>
              <a:rPr lang="en-US" i="1" dirty="0" smtClean="0"/>
              <a:t>, </a:t>
            </a:r>
            <a:r>
              <a:rPr lang="en-US" dirty="0" err="1" smtClean="0"/>
              <a:t>Sinar</a:t>
            </a:r>
            <a:r>
              <a:rPr lang="en-US" dirty="0" smtClean="0"/>
              <a:t> </a:t>
            </a:r>
            <a:r>
              <a:rPr lang="en-US" dirty="0" err="1" smtClean="0"/>
              <a:t>Grafika</a:t>
            </a:r>
            <a:r>
              <a:rPr lang="en-US" dirty="0" smtClean="0"/>
              <a:t>, Bandung, 2004.</a:t>
            </a:r>
          </a:p>
          <a:p>
            <a:pPr fontAlgn="auto">
              <a:spcAft>
                <a:spcPts val="0"/>
              </a:spcAft>
              <a:buFont typeface="Arial" pitchFamily="34" charset="0"/>
              <a:buChar char="•"/>
              <a:defRPr/>
            </a:pPr>
            <a:r>
              <a:rPr lang="en-US" dirty="0" smtClean="0"/>
              <a:t>J.G </a:t>
            </a:r>
            <a:r>
              <a:rPr lang="en-US" dirty="0" err="1" smtClean="0"/>
              <a:t>Merrills</a:t>
            </a:r>
            <a:r>
              <a:rPr lang="en-US" dirty="0" smtClean="0"/>
              <a:t>, </a:t>
            </a:r>
            <a:r>
              <a:rPr lang="en-US" i="1" dirty="0" err="1" smtClean="0"/>
              <a:t>Penyelesaian</a:t>
            </a:r>
            <a:r>
              <a:rPr lang="en-US" i="1" dirty="0" smtClean="0"/>
              <a:t> </a:t>
            </a:r>
            <a:r>
              <a:rPr lang="en-US" i="1" dirty="0" err="1" smtClean="0"/>
              <a:t>Sengketa</a:t>
            </a:r>
            <a:r>
              <a:rPr lang="en-US" i="1" dirty="0" smtClean="0"/>
              <a:t> </a:t>
            </a:r>
            <a:r>
              <a:rPr lang="en-US" i="1" dirty="0" err="1" smtClean="0"/>
              <a:t>Internasional</a:t>
            </a:r>
            <a:r>
              <a:rPr lang="en-US" dirty="0" smtClean="0"/>
              <a:t>, </a:t>
            </a:r>
            <a:r>
              <a:rPr lang="en-US" dirty="0" err="1" smtClean="0"/>
              <a:t>Terjemahan</a:t>
            </a:r>
            <a:r>
              <a:rPr lang="en-US" dirty="0" smtClean="0"/>
              <a:t> </a:t>
            </a:r>
            <a:r>
              <a:rPr lang="en-US" dirty="0" err="1" smtClean="0"/>
              <a:t>Achmad</a:t>
            </a:r>
            <a:r>
              <a:rPr lang="en-US" dirty="0" smtClean="0"/>
              <a:t> </a:t>
            </a:r>
            <a:r>
              <a:rPr lang="en-US" dirty="0" err="1" smtClean="0"/>
              <a:t>Fauzan</a:t>
            </a:r>
            <a:r>
              <a:rPr lang="en-US" dirty="0" smtClean="0"/>
              <a:t>, </a:t>
            </a:r>
            <a:r>
              <a:rPr lang="en-US" dirty="0" err="1" smtClean="0"/>
              <a:t>Trasito</a:t>
            </a:r>
            <a:r>
              <a:rPr lang="en-US" dirty="0" smtClean="0"/>
              <a:t>, Bandung.</a:t>
            </a:r>
          </a:p>
          <a:p>
            <a:pPr fontAlgn="auto">
              <a:spcAft>
                <a:spcPts val="0"/>
              </a:spcAft>
              <a:buFont typeface="Arial" pitchFamily="34" charset="0"/>
              <a:buChar char="•"/>
              <a:defRPr/>
            </a:pPr>
            <a:r>
              <a:rPr lang="en-US" dirty="0" smtClean="0"/>
              <a:t>J.G Starke, </a:t>
            </a:r>
            <a:r>
              <a:rPr lang="en-US" i="1" dirty="0" err="1" smtClean="0"/>
              <a:t>Pengantar</a:t>
            </a:r>
            <a:r>
              <a:rPr lang="en-US" i="1" dirty="0" smtClean="0"/>
              <a:t> </a:t>
            </a:r>
            <a:r>
              <a:rPr lang="en-US" i="1" dirty="0" err="1" smtClean="0"/>
              <a:t>Hukum</a:t>
            </a:r>
            <a:r>
              <a:rPr lang="en-US" i="1" dirty="0" smtClean="0"/>
              <a:t> </a:t>
            </a:r>
            <a:r>
              <a:rPr lang="en-US" i="1" dirty="0" err="1" smtClean="0"/>
              <a:t>Internasional</a:t>
            </a:r>
            <a:r>
              <a:rPr lang="en-US" i="1" dirty="0" smtClean="0"/>
              <a:t> 2 (</a:t>
            </a:r>
            <a:r>
              <a:rPr lang="en-US" dirty="0" err="1" smtClean="0"/>
              <a:t>Inroduction</a:t>
            </a:r>
            <a:r>
              <a:rPr lang="en-US" dirty="0" smtClean="0"/>
              <a:t> to International Law), </a:t>
            </a:r>
            <a:r>
              <a:rPr lang="en-US" dirty="0" err="1" smtClean="0"/>
              <a:t>Terjemahaan</a:t>
            </a:r>
            <a:r>
              <a:rPr lang="en-US" dirty="0" smtClean="0"/>
              <a:t> </a:t>
            </a:r>
            <a:r>
              <a:rPr lang="en-US" dirty="0" err="1" smtClean="0"/>
              <a:t>dari</a:t>
            </a:r>
            <a:r>
              <a:rPr lang="en-US" dirty="0" smtClean="0"/>
              <a:t> </a:t>
            </a:r>
            <a:r>
              <a:rPr lang="en-US" dirty="0" err="1" smtClean="0"/>
              <a:t>Bambang</a:t>
            </a:r>
            <a:r>
              <a:rPr lang="en-US" dirty="0" smtClean="0"/>
              <a:t> </a:t>
            </a:r>
            <a:r>
              <a:rPr lang="en-US" dirty="0" err="1" smtClean="0"/>
              <a:t>Iriana</a:t>
            </a:r>
            <a:r>
              <a:rPr lang="en-US" dirty="0" smtClean="0"/>
              <a:t> </a:t>
            </a:r>
            <a:r>
              <a:rPr lang="en-US" dirty="0" err="1" smtClean="0"/>
              <a:t>Djajaatmadja</a:t>
            </a:r>
            <a:r>
              <a:rPr lang="en-US" dirty="0" smtClean="0"/>
              <a:t>, </a:t>
            </a:r>
            <a:r>
              <a:rPr lang="en-US" dirty="0" err="1" smtClean="0"/>
              <a:t>Sinar</a:t>
            </a:r>
            <a:r>
              <a:rPr lang="en-US" dirty="0" smtClean="0"/>
              <a:t> </a:t>
            </a:r>
            <a:r>
              <a:rPr lang="en-US" dirty="0" err="1" smtClean="0"/>
              <a:t>Grafika</a:t>
            </a:r>
            <a:r>
              <a:rPr lang="en-US" dirty="0" smtClean="0"/>
              <a:t>, Jakarta, 1989</a:t>
            </a:r>
          </a:p>
          <a:p>
            <a:pPr fontAlgn="auto">
              <a:spcAft>
                <a:spcPts val="0"/>
              </a:spcAft>
              <a:buFont typeface="Arial" pitchFamily="34" charset="0"/>
              <a:buChar cha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407275" cy="1471613"/>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
            </a:r>
            <a:br>
              <a:rPr lang="en-US" b="1" dirty="0" smtClean="0"/>
            </a:br>
            <a:r>
              <a:rPr lang="it-IT" sz="6600" b="1" dirty="0" smtClean="0"/>
              <a:t>Penyelesaian Sengketa Ekonomi Internasional (2)</a:t>
            </a:r>
            <a:endParaRPr lang="en-US" sz="3600" b="1" dirty="0"/>
          </a:p>
        </p:txBody>
      </p:sp>
      <p:sp>
        <p:nvSpPr>
          <p:cNvPr id="2051" name="Subtitle 2"/>
          <p:cNvSpPr>
            <a:spLocks noGrp="1"/>
          </p:cNvSpPr>
          <p:nvPr>
            <p:ph type="subTitle" idx="1"/>
          </p:nvPr>
        </p:nvSpPr>
        <p:spPr>
          <a:xfrm>
            <a:off x="1066800" y="5410200"/>
            <a:ext cx="7407275" cy="1143000"/>
          </a:xfrm>
        </p:spPr>
        <p:txBody>
          <a:bodyPr/>
          <a:lstStyle/>
          <a:p>
            <a:pPr eaLnBrk="1" hangingPunct="1"/>
            <a:r>
              <a:rPr lang="en-US" smtClean="0">
                <a:solidFill>
                  <a:schemeClr val="tx1"/>
                </a:solidFill>
              </a:rPr>
              <a:t>By Hanif Nur Widhiyanti, SH., M.Hum.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3400" y="1143000"/>
            <a:ext cx="8229600" cy="1143000"/>
          </a:xfrm>
        </p:spPr>
        <p:txBody>
          <a:bodyPr>
            <a:normAutofit fontScale="90000"/>
          </a:bodyPr>
          <a:lstStyle/>
          <a:p>
            <a:pPr eaLnBrk="1" hangingPunct="1"/>
            <a:r>
              <a:rPr lang="en-US" sz="3600" b="1" smtClean="0"/>
              <a:t>Tuduhan Praktek Dumping </a:t>
            </a:r>
            <a:br>
              <a:rPr lang="en-US" sz="3600" b="1" smtClean="0"/>
            </a:br>
            <a:r>
              <a:rPr lang="en-US" sz="3600" b="1" smtClean="0"/>
              <a:t>oleh Korea Selatan terhadap Indonesia </a:t>
            </a:r>
            <a:br>
              <a:rPr lang="en-US" sz="3600" b="1" smtClean="0"/>
            </a:br>
            <a:r>
              <a:rPr lang="en-US" sz="3600" b="1" smtClean="0"/>
              <a:t>mengenai Praktek Dumping Produk Kertas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Pendahuluan </a:t>
            </a:r>
          </a:p>
        </p:txBody>
      </p:sp>
      <p:sp>
        <p:nvSpPr>
          <p:cNvPr id="3" name="Content Placeholder 2"/>
          <p:cNvSpPr>
            <a:spLocks noGrp="1"/>
          </p:cNvSpPr>
          <p:nvPr>
            <p:ph idx="1"/>
          </p:nvPr>
        </p:nvSpPr>
        <p:spPr>
          <a:xfrm>
            <a:off x="457200" y="1600200"/>
            <a:ext cx="8382000" cy="4876800"/>
          </a:xfrm>
        </p:spPr>
        <p:txBody>
          <a:bodyPr rtlCol="0">
            <a:normAutofit fontScale="70000" lnSpcReduction="20000"/>
          </a:bodyPr>
          <a:lstStyle/>
          <a:p>
            <a:pPr eaLnBrk="1" fontAlgn="auto" hangingPunct="1">
              <a:spcAft>
                <a:spcPts val="0"/>
              </a:spcAft>
              <a:buFont typeface="Arial" pitchFamily="34" charset="0"/>
              <a:buChar char="•"/>
              <a:defRPr/>
            </a:pPr>
            <a:r>
              <a:rPr lang="en-US" dirty="0" err="1" smtClean="0"/>
              <a:t>Praktek</a:t>
            </a:r>
            <a:r>
              <a:rPr lang="en-US" dirty="0" smtClean="0"/>
              <a:t> anti-dumping </a:t>
            </a:r>
            <a:r>
              <a:rPr lang="en-US" dirty="0" err="1" smtClean="0"/>
              <a:t>adalah</a:t>
            </a:r>
            <a:r>
              <a:rPr lang="en-US" dirty="0" smtClean="0"/>
              <a:t> </a:t>
            </a:r>
            <a:r>
              <a:rPr lang="en-US" dirty="0" err="1" smtClean="0"/>
              <a:t>salah</a:t>
            </a:r>
            <a:r>
              <a:rPr lang="en-US" dirty="0" smtClean="0"/>
              <a:t> </a:t>
            </a:r>
            <a:r>
              <a:rPr lang="en-US" dirty="0" err="1" smtClean="0"/>
              <a:t>satu</a:t>
            </a:r>
            <a:r>
              <a:rPr lang="en-US" dirty="0" smtClean="0"/>
              <a:t> </a:t>
            </a:r>
            <a:r>
              <a:rPr lang="en-US" dirty="0" err="1" smtClean="0"/>
              <a:t>isu</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menjalankan</a:t>
            </a:r>
            <a:r>
              <a:rPr lang="en-US" dirty="0" smtClean="0"/>
              <a:t> </a:t>
            </a:r>
            <a:r>
              <a:rPr lang="en-US" dirty="0" err="1" smtClean="0"/>
              <a:t>perdagangan</a:t>
            </a:r>
            <a:r>
              <a:rPr lang="en-US" dirty="0" smtClean="0"/>
              <a:t> </a:t>
            </a:r>
            <a:r>
              <a:rPr lang="en-US" dirty="0" err="1" smtClean="0"/>
              <a:t>internasional</a:t>
            </a:r>
            <a:r>
              <a:rPr lang="en-US" dirty="0" smtClean="0"/>
              <a:t> agar </a:t>
            </a:r>
            <a:r>
              <a:rPr lang="en-US" dirty="0" err="1" smtClean="0"/>
              <a:t>terciptanya</a:t>
            </a:r>
            <a:r>
              <a:rPr lang="en-US" dirty="0" smtClean="0"/>
              <a:t> </a:t>
            </a:r>
            <a:r>
              <a:rPr lang="en-US" i="1" dirty="0" smtClean="0"/>
              <a:t>fair trade</a:t>
            </a:r>
            <a:r>
              <a:rPr lang="en-US" dirty="0" smtClean="0"/>
              <a:t>.</a:t>
            </a:r>
          </a:p>
          <a:p>
            <a:pPr eaLnBrk="1" fontAlgn="auto" hangingPunct="1">
              <a:spcAft>
                <a:spcPts val="0"/>
              </a:spcAft>
              <a:buFont typeface="Arial" pitchFamily="34" charset="0"/>
              <a:buChar char="•"/>
              <a:defRPr/>
            </a:pPr>
            <a:r>
              <a:rPr lang="en-US" dirty="0" smtClean="0"/>
              <a:t>Dumping </a:t>
            </a:r>
            <a:r>
              <a:rPr lang="en-US" dirty="0" err="1" smtClean="0"/>
              <a:t>adl</a:t>
            </a:r>
            <a:r>
              <a:rPr lang="en-US" dirty="0" smtClean="0"/>
              <a:t> </a:t>
            </a:r>
            <a:r>
              <a:rPr lang="en-US" dirty="0" err="1" smtClean="0"/>
              <a:t>jika</a:t>
            </a:r>
            <a:r>
              <a:rPr lang="en-US" dirty="0" smtClean="0"/>
              <a:t> </a:t>
            </a:r>
            <a:r>
              <a:rPr lang="en-US" dirty="0" err="1" smtClean="0"/>
              <a:t>sebuah</a:t>
            </a:r>
            <a:r>
              <a:rPr lang="en-US" dirty="0" smtClean="0"/>
              <a:t> </a:t>
            </a:r>
            <a:r>
              <a:rPr lang="en-US" dirty="0" err="1" smtClean="0"/>
              <a:t>perusahaan</a:t>
            </a:r>
            <a:r>
              <a:rPr lang="en-US" dirty="0" smtClean="0"/>
              <a:t> </a:t>
            </a:r>
            <a:r>
              <a:rPr lang="en-US" dirty="0" err="1" smtClean="0"/>
              <a:t>menjual</a:t>
            </a:r>
            <a:r>
              <a:rPr lang="en-US" dirty="0" smtClean="0"/>
              <a:t> </a:t>
            </a:r>
            <a:r>
              <a:rPr lang="en-US" dirty="0" err="1" smtClean="0"/>
              <a:t>produknya</a:t>
            </a:r>
            <a:r>
              <a:rPr lang="en-US" dirty="0" smtClean="0"/>
              <a:t> </a:t>
            </a:r>
            <a:r>
              <a:rPr lang="en-US" dirty="0" err="1" smtClean="0"/>
              <a:t>di</a:t>
            </a:r>
            <a:r>
              <a:rPr lang="en-US" dirty="0" smtClean="0"/>
              <a:t> </a:t>
            </a:r>
            <a:r>
              <a:rPr lang="en-US" dirty="0" err="1" smtClean="0"/>
              <a:t>negara</a:t>
            </a:r>
            <a:r>
              <a:rPr lang="en-US" dirty="0" smtClean="0"/>
              <a:t> lain </a:t>
            </a:r>
            <a:r>
              <a:rPr lang="en-US" dirty="0" err="1" smtClean="0"/>
              <a:t>lebih</a:t>
            </a:r>
            <a:r>
              <a:rPr lang="en-US" dirty="0" smtClean="0"/>
              <a:t> </a:t>
            </a:r>
            <a:r>
              <a:rPr lang="en-US" dirty="0" err="1" smtClean="0"/>
              <a:t>murah</a:t>
            </a:r>
            <a:r>
              <a:rPr lang="en-US" dirty="0" smtClean="0"/>
              <a:t> </a:t>
            </a:r>
            <a:r>
              <a:rPr lang="en-US" dirty="0" err="1" smtClean="0"/>
              <a:t>dari</a:t>
            </a:r>
            <a:r>
              <a:rPr lang="en-US" dirty="0" smtClean="0"/>
              <a:t> </a:t>
            </a:r>
            <a:r>
              <a:rPr lang="en-US" dirty="0" err="1" smtClean="0"/>
              <a:t>harga</a:t>
            </a:r>
            <a:r>
              <a:rPr lang="en-US" dirty="0" smtClean="0"/>
              <a:t> normal </a:t>
            </a:r>
            <a:r>
              <a:rPr lang="en-US" dirty="0" err="1" smtClean="0"/>
              <a:t>pasar</a:t>
            </a:r>
            <a:r>
              <a:rPr lang="en-US" dirty="0" smtClean="0"/>
              <a:t> </a:t>
            </a:r>
            <a:r>
              <a:rPr lang="en-US" dirty="0" err="1" smtClean="0"/>
              <a:t>dalam</a:t>
            </a:r>
            <a:r>
              <a:rPr lang="en-US" dirty="0" smtClean="0"/>
              <a:t> </a:t>
            </a:r>
            <a:r>
              <a:rPr lang="en-US" dirty="0" err="1" smtClean="0"/>
              <a:t>negerinya</a:t>
            </a:r>
            <a:r>
              <a:rPr lang="en-US" dirty="0" smtClean="0"/>
              <a:t>, </a:t>
            </a:r>
            <a:r>
              <a:rPr lang="en-US" dirty="0" err="1" smtClean="0"/>
              <a:t>maka</a:t>
            </a:r>
            <a:r>
              <a:rPr lang="en-US" dirty="0" smtClean="0"/>
              <a:t> </a:t>
            </a:r>
            <a:r>
              <a:rPr lang="en-US" dirty="0" err="1" smtClean="0"/>
              <a:t>hal</a:t>
            </a:r>
            <a:r>
              <a:rPr lang="en-US" dirty="0" smtClean="0"/>
              <a:t> </a:t>
            </a:r>
            <a:r>
              <a:rPr lang="en-US" dirty="0" err="1" smtClean="0"/>
              <a:t>ini</a:t>
            </a:r>
            <a:r>
              <a:rPr lang="en-US" dirty="0" smtClean="0"/>
              <a:t> </a:t>
            </a:r>
            <a:r>
              <a:rPr lang="en-US" dirty="0" err="1" smtClean="0"/>
              <a:t>disebut</a:t>
            </a:r>
            <a:r>
              <a:rPr lang="en-US" dirty="0" smtClean="0"/>
              <a:t> dumping </a:t>
            </a:r>
            <a:r>
              <a:rPr lang="en-US" dirty="0" err="1" smtClean="0"/>
              <a:t>terhadap</a:t>
            </a:r>
            <a:r>
              <a:rPr lang="en-US" dirty="0" smtClean="0"/>
              <a:t> </a:t>
            </a:r>
            <a:r>
              <a:rPr lang="en-US" dirty="0" err="1" smtClean="0"/>
              <a:t>produk</a:t>
            </a:r>
            <a:r>
              <a:rPr lang="en-US" dirty="0" smtClean="0"/>
              <a:t> </a:t>
            </a:r>
            <a:r>
              <a:rPr lang="en-US" dirty="0" err="1" smtClean="0"/>
              <a:t>tersebut</a:t>
            </a:r>
            <a:r>
              <a:rPr lang="en-US" dirty="0" smtClean="0"/>
              <a:t>. </a:t>
            </a:r>
          </a:p>
          <a:p>
            <a:pPr eaLnBrk="1" fontAlgn="auto" hangingPunct="1">
              <a:spcAft>
                <a:spcPts val="0"/>
              </a:spcAft>
              <a:buFont typeface="Arial" pitchFamily="34" charset="0"/>
              <a:buChar char="•"/>
              <a:defRPr/>
            </a:pPr>
            <a:r>
              <a:rPr lang="en-US" dirty="0" err="1" smtClean="0"/>
              <a:t>Persetujuan</a:t>
            </a:r>
            <a:r>
              <a:rPr lang="en-US" dirty="0" smtClean="0"/>
              <a:t> </a:t>
            </a:r>
            <a:r>
              <a:rPr lang="en-US" dirty="0" err="1" smtClean="0"/>
              <a:t>ini</a:t>
            </a:r>
            <a:r>
              <a:rPr lang="en-US" dirty="0" smtClean="0"/>
              <a:t> </a:t>
            </a:r>
            <a:r>
              <a:rPr lang="en-US" dirty="0" err="1" smtClean="0"/>
              <a:t>dikenal</a:t>
            </a:r>
            <a:r>
              <a:rPr lang="en-US" dirty="0" smtClean="0"/>
              <a:t> </a:t>
            </a:r>
            <a:r>
              <a:rPr lang="en-US" dirty="0" err="1" smtClean="0"/>
              <a:t>dengan</a:t>
            </a:r>
            <a:r>
              <a:rPr lang="en-US" dirty="0" smtClean="0"/>
              <a:t> </a:t>
            </a:r>
            <a:r>
              <a:rPr lang="en-US" dirty="0" err="1" smtClean="0"/>
              <a:t>Persetujuan</a:t>
            </a:r>
            <a:r>
              <a:rPr lang="en-US" dirty="0" smtClean="0"/>
              <a:t> Anti-Dumping (</a:t>
            </a:r>
            <a:r>
              <a:rPr lang="en-US" i="1" dirty="0" smtClean="0"/>
              <a:t>Anti-Dumping Agreement</a:t>
            </a:r>
            <a:r>
              <a:rPr lang="en-US" dirty="0" smtClean="0"/>
              <a:t>) </a:t>
            </a:r>
            <a:r>
              <a:rPr lang="en-US" dirty="0" err="1" smtClean="0"/>
              <a:t>atau</a:t>
            </a:r>
            <a:r>
              <a:rPr lang="en-US" dirty="0" smtClean="0"/>
              <a:t> </a:t>
            </a:r>
            <a:r>
              <a:rPr lang="en-US" i="1" dirty="0" smtClean="0"/>
              <a:t>Agreement on the Implementation of Article VI of</a:t>
            </a:r>
            <a:r>
              <a:rPr lang="en-US" dirty="0" smtClean="0"/>
              <a:t> GATT 1994 </a:t>
            </a:r>
            <a:r>
              <a:rPr lang="en-US" dirty="0" smtClean="0">
                <a:sym typeface="Wingdings" pitchFamily="2" charset="2"/>
              </a:rPr>
              <a:t> </a:t>
            </a:r>
            <a:r>
              <a:rPr lang="en-US" dirty="0" err="1" smtClean="0"/>
              <a:t>pada</a:t>
            </a:r>
            <a:r>
              <a:rPr lang="en-US" dirty="0" smtClean="0"/>
              <a:t> </a:t>
            </a:r>
            <a:r>
              <a:rPr lang="en-US" dirty="0" err="1" smtClean="0"/>
              <a:t>tindakan</a:t>
            </a:r>
            <a:r>
              <a:rPr lang="en-US" dirty="0" smtClean="0"/>
              <a:t> </a:t>
            </a:r>
            <a:r>
              <a:rPr lang="en-US" dirty="0" smtClean="0">
                <a:sym typeface="Wingdings" pitchFamily="2" charset="2"/>
              </a:rPr>
              <a:t> </a:t>
            </a:r>
            <a:r>
              <a:rPr lang="en-US" dirty="0" err="1" smtClean="0">
                <a:sym typeface="Wingdings" pitchFamily="2" charset="2"/>
              </a:rPr>
              <a:t>tentang</a:t>
            </a:r>
            <a:r>
              <a:rPr lang="en-US" dirty="0" smtClean="0">
                <a:sym typeface="Wingdings" pitchFamily="2" charset="2"/>
              </a:rPr>
              <a:t> </a:t>
            </a:r>
            <a:r>
              <a:rPr lang="en-US" dirty="0" err="1" smtClean="0"/>
              <a:t>tindakan</a:t>
            </a:r>
            <a:r>
              <a:rPr lang="en-US" dirty="0" smtClean="0"/>
              <a:t> yang </a:t>
            </a:r>
            <a:r>
              <a:rPr lang="en-US" dirty="0" err="1" smtClean="0"/>
              <a:t>boleh</a:t>
            </a:r>
            <a:r>
              <a:rPr lang="en-US" dirty="0" smtClean="0"/>
              <a:t> </a:t>
            </a:r>
            <a:r>
              <a:rPr lang="en-US" dirty="0" err="1" smtClean="0"/>
              <a:t>dan</a:t>
            </a:r>
            <a:r>
              <a:rPr lang="en-US" dirty="0" smtClean="0"/>
              <a:t> </a:t>
            </a:r>
            <a:r>
              <a:rPr lang="en-US" dirty="0" err="1" smtClean="0"/>
              <a:t>tidak</a:t>
            </a:r>
            <a:r>
              <a:rPr lang="en-US" dirty="0" smtClean="0"/>
              <a:t> </a:t>
            </a:r>
            <a:r>
              <a:rPr lang="en-US" dirty="0" err="1" smtClean="0"/>
              <a:t>boleh</a:t>
            </a:r>
            <a:r>
              <a:rPr lang="en-US" dirty="0" smtClean="0"/>
              <a:t> </a:t>
            </a:r>
            <a:r>
              <a:rPr lang="en-US" dirty="0" err="1" smtClean="0"/>
              <a:t>dilakukan</a:t>
            </a:r>
            <a:r>
              <a:rPr lang="en-US" dirty="0" smtClean="0"/>
              <a:t> </a:t>
            </a:r>
            <a:r>
              <a:rPr lang="en-US" dirty="0" err="1" smtClean="0"/>
              <a:t>oleh</a:t>
            </a:r>
            <a:r>
              <a:rPr lang="en-US" dirty="0" smtClean="0"/>
              <a:t> </a:t>
            </a:r>
            <a:r>
              <a:rPr lang="en-US" dirty="0" err="1" smtClean="0"/>
              <a:t>negara</a:t>
            </a:r>
            <a:r>
              <a:rPr lang="en-US" dirty="0" smtClean="0"/>
              <a:t> </a:t>
            </a:r>
            <a:r>
              <a:rPr lang="en-US" dirty="0" err="1" smtClean="0"/>
              <a:t>untuk</a:t>
            </a:r>
            <a:r>
              <a:rPr lang="en-US" dirty="0" smtClean="0"/>
              <a:t> </a:t>
            </a:r>
            <a:r>
              <a:rPr lang="en-US" dirty="0" err="1" smtClean="0"/>
              <a:t>mengatasi</a:t>
            </a:r>
            <a:r>
              <a:rPr lang="en-US" dirty="0" smtClean="0"/>
              <a:t> dumping</a:t>
            </a:r>
          </a:p>
          <a:p>
            <a:pPr lvl="1" eaLnBrk="1" fontAlgn="auto" hangingPunct="1">
              <a:spcAft>
                <a:spcPts val="0"/>
              </a:spcAft>
              <a:buFont typeface="Arial" pitchFamily="34" charset="0"/>
              <a:buBlip>
                <a:blip r:embed="rId2"/>
              </a:buBlip>
              <a:defRPr/>
            </a:pPr>
            <a:r>
              <a:rPr lang="en-US" dirty="0" err="1" smtClean="0"/>
              <a:t>Dalam</a:t>
            </a:r>
            <a:r>
              <a:rPr lang="en-US" dirty="0" smtClean="0"/>
              <a:t> </a:t>
            </a:r>
            <a:r>
              <a:rPr lang="en-US" dirty="0" err="1" smtClean="0"/>
              <a:t>persetujuan</a:t>
            </a:r>
            <a:r>
              <a:rPr lang="en-US" dirty="0" smtClean="0"/>
              <a:t> </a:t>
            </a:r>
            <a:r>
              <a:rPr lang="en-US" dirty="0" err="1" smtClean="0"/>
              <a:t>ini</a:t>
            </a:r>
            <a:r>
              <a:rPr lang="en-US" dirty="0" smtClean="0"/>
              <a:t> </a:t>
            </a:r>
            <a:r>
              <a:rPr lang="en-US" dirty="0" err="1" smtClean="0"/>
              <a:t>pemerintah</a:t>
            </a:r>
            <a:r>
              <a:rPr lang="en-US" dirty="0" smtClean="0"/>
              <a:t> </a:t>
            </a:r>
            <a:r>
              <a:rPr lang="en-US" dirty="0" err="1" smtClean="0"/>
              <a:t>diperbolehkan</a:t>
            </a:r>
            <a:r>
              <a:rPr lang="en-US" dirty="0" smtClean="0"/>
              <a:t> </a:t>
            </a:r>
            <a:r>
              <a:rPr lang="en-US" dirty="0" err="1" smtClean="0"/>
              <a:t>untuk</a:t>
            </a:r>
            <a:r>
              <a:rPr lang="en-US" dirty="0" smtClean="0"/>
              <a:t> </a:t>
            </a:r>
            <a:r>
              <a:rPr lang="en-US" dirty="0" err="1" smtClean="0"/>
              <a:t>mengambil</a:t>
            </a:r>
            <a:r>
              <a:rPr lang="en-US" dirty="0" smtClean="0"/>
              <a:t> </a:t>
            </a:r>
            <a:r>
              <a:rPr lang="en-US" dirty="0" err="1" smtClean="0"/>
              <a:t>tindakan</a:t>
            </a:r>
            <a:r>
              <a:rPr lang="en-US" dirty="0" smtClean="0"/>
              <a:t> </a:t>
            </a:r>
            <a:r>
              <a:rPr lang="en-US" dirty="0" err="1" smtClean="0"/>
              <a:t>sebagai</a:t>
            </a:r>
            <a:r>
              <a:rPr lang="en-US" dirty="0" smtClean="0"/>
              <a:t> </a:t>
            </a:r>
            <a:r>
              <a:rPr lang="en-US" dirty="0" err="1" smtClean="0"/>
              <a:t>reaksi</a:t>
            </a:r>
            <a:r>
              <a:rPr lang="en-US" dirty="0" smtClean="0"/>
              <a:t> </a:t>
            </a:r>
            <a:r>
              <a:rPr lang="en-US" dirty="0" err="1" smtClean="0"/>
              <a:t>terhadap</a:t>
            </a:r>
            <a:r>
              <a:rPr lang="en-US" dirty="0" smtClean="0"/>
              <a:t> dumping </a:t>
            </a:r>
            <a:r>
              <a:rPr lang="en-US" dirty="0" err="1" smtClean="0"/>
              <a:t>jika</a:t>
            </a:r>
            <a:r>
              <a:rPr lang="en-US" dirty="0" smtClean="0"/>
              <a:t> </a:t>
            </a:r>
            <a:r>
              <a:rPr lang="en-US" dirty="0" err="1" smtClean="0"/>
              <a:t>benar</a:t>
            </a:r>
            <a:r>
              <a:rPr lang="en-US" dirty="0" smtClean="0"/>
              <a:t> – </a:t>
            </a:r>
            <a:r>
              <a:rPr lang="en-US" dirty="0" err="1" smtClean="0"/>
              <a:t>benar</a:t>
            </a:r>
            <a:r>
              <a:rPr lang="en-US" dirty="0" smtClean="0"/>
              <a:t> </a:t>
            </a:r>
            <a:r>
              <a:rPr lang="en-US" dirty="0" err="1" smtClean="0"/>
              <a:t>terbukti</a:t>
            </a:r>
            <a:r>
              <a:rPr lang="en-US" dirty="0" smtClean="0"/>
              <a:t> </a:t>
            </a:r>
            <a:r>
              <a:rPr lang="en-US" dirty="0" err="1" smtClean="0"/>
              <a:t>terjadi</a:t>
            </a:r>
            <a:r>
              <a:rPr lang="en-US" dirty="0" smtClean="0"/>
              <a:t> </a:t>
            </a:r>
            <a:r>
              <a:rPr lang="en-US" dirty="0" err="1" smtClean="0"/>
              <a:t>kerugian</a:t>
            </a:r>
            <a:r>
              <a:rPr lang="en-US" dirty="0" smtClean="0"/>
              <a:t> (</a:t>
            </a:r>
            <a:r>
              <a:rPr lang="en-US" i="1" dirty="0" smtClean="0"/>
              <a:t>material injury</a:t>
            </a:r>
            <a:r>
              <a:rPr lang="en-US" dirty="0" smtClean="0"/>
              <a:t>) </a:t>
            </a:r>
            <a:r>
              <a:rPr lang="en-US" dirty="0" err="1" smtClean="0"/>
              <a:t>terhadap</a:t>
            </a:r>
            <a:r>
              <a:rPr lang="en-US" dirty="0" smtClean="0"/>
              <a:t> </a:t>
            </a:r>
            <a:r>
              <a:rPr lang="en-US" dirty="0" err="1" smtClean="0"/>
              <a:t>industri</a:t>
            </a:r>
            <a:r>
              <a:rPr lang="en-US" dirty="0" smtClean="0"/>
              <a:t> </a:t>
            </a:r>
            <a:r>
              <a:rPr lang="en-US" dirty="0" err="1" smtClean="0"/>
              <a:t>domestik</a:t>
            </a:r>
            <a:r>
              <a:rPr lang="en-US" dirty="0" smtClean="0"/>
              <a:t>. U</a:t>
            </a:r>
          </a:p>
          <a:p>
            <a:pPr lvl="1" eaLnBrk="1" fontAlgn="auto" hangingPunct="1">
              <a:spcAft>
                <a:spcPts val="0"/>
              </a:spcAft>
              <a:buFont typeface="Arial" pitchFamily="34" charset="0"/>
              <a:buBlip>
                <a:blip r:embed="rId2"/>
              </a:buBlip>
              <a:defRPr/>
            </a:pPr>
            <a:r>
              <a:rPr lang="en-US" dirty="0" err="1" smtClean="0"/>
              <a:t>ntuk</a:t>
            </a:r>
            <a:r>
              <a:rPr lang="en-US" dirty="0" smtClean="0"/>
              <a:t> </a:t>
            </a:r>
            <a:r>
              <a:rPr lang="en-US" dirty="0" err="1" smtClean="0"/>
              <a:t>melakukan</a:t>
            </a:r>
            <a:r>
              <a:rPr lang="en-US" dirty="0" smtClean="0"/>
              <a:t> </a:t>
            </a:r>
            <a:r>
              <a:rPr lang="en-US" dirty="0" err="1" smtClean="0"/>
              <a:t>hal</a:t>
            </a:r>
            <a:r>
              <a:rPr lang="en-US" dirty="0" smtClean="0"/>
              <a:t> </a:t>
            </a:r>
            <a:r>
              <a:rPr lang="en-US" dirty="0" err="1" smtClean="0"/>
              <a:t>ini</a:t>
            </a:r>
            <a:r>
              <a:rPr lang="en-US" dirty="0" smtClean="0"/>
              <a:t>, </a:t>
            </a:r>
            <a:r>
              <a:rPr lang="en-US" dirty="0" err="1" smtClean="0"/>
              <a:t>pemerintah</a:t>
            </a:r>
            <a:r>
              <a:rPr lang="en-US" dirty="0" smtClean="0"/>
              <a:t> </a:t>
            </a:r>
            <a:r>
              <a:rPr lang="en-US" dirty="0" err="1" smtClean="0"/>
              <a:t>harus</a:t>
            </a:r>
            <a:r>
              <a:rPr lang="en-US" dirty="0" smtClean="0"/>
              <a:t> </a:t>
            </a:r>
            <a:r>
              <a:rPr lang="en-US" dirty="0" err="1" smtClean="0"/>
              <a:t>dapat</a:t>
            </a:r>
            <a:r>
              <a:rPr lang="en-US" dirty="0" smtClean="0"/>
              <a:t> </a:t>
            </a:r>
            <a:r>
              <a:rPr lang="en-US" dirty="0" err="1" smtClean="0"/>
              <a:t>membuktikan</a:t>
            </a:r>
            <a:r>
              <a:rPr lang="en-US" dirty="0" smtClean="0"/>
              <a:t> </a:t>
            </a:r>
            <a:r>
              <a:rPr lang="en-US" dirty="0" err="1" smtClean="0"/>
              <a:t>terjadinya</a:t>
            </a:r>
            <a:r>
              <a:rPr lang="en-US" dirty="0" smtClean="0"/>
              <a:t> dumping </a:t>
            </a:r>
            <a:r>
              <a:rPr lang="en-US" dirty="0" err="1" smtClean="0"/>
              <a:t>dengan</a:t>
            </a:r>
            <a:r>
              <a:rPr lang="en-US" dirty="0" smtClean="0"/>
              <a:t> </a:t>
            </a:r>
            <a:r>
              <a:rPr lang="en-US" dirty="0" err="1" smtClean="0"/>
              <a:t>memperhitungkan</a:t>
            </a:r>
            <a:r>
              <a:rPr lang="en-US" dirty="0" smtClean="0"/>
              <a:t> </a:t>
            </a:r>
            <a:r>
              <a:rPr lang="en-US" dirty="0" err="1" smtClean="0"/>
              <a:t>tingkat</a:t>
            </a:r>
            <a:r>
              <a:rPr lang="en-US" dirty="0" smtClean="0"/>
              <a:t> dumping, </a:t>
            </a:r>
            <a:r>
              <a:rPr lang="en-US" dirty="0" err="1" smtClean="0"/>
              <a:t>yaitu</a:t>
            </a:r>
            <a:r>
              <a:rPr lang="en-US" dirty="0" smtClean="0"/>
              <a:t> </a:t>
            </a:r>
            <a:r>
              <a:rPr lang="en-US" dirty="0" err="1" smtClean="0"/>
              <a:t>membandingkannya</a:t>
            </a:r>
            <a:r>
              <a:rPr lang="en-US" dirty="0" smtClean="0"/>
              <a:t> </a:t>
            </a:r>
            <a:r>
              <a:rPr lang="en-US" dirty="0" err="1" smtClean="0"/>
              <a:t>terhadap</a:t>
            </a:r>
            <a:r>
              <a:rPr lang="en-US" dirty="0" smtClean="0"/>
              <a:t> </a:t>
            </a:r>
            <a:r>
              <a:rPr lang="en-US" dirty="0" err="1" smtClean="0"/>
              <a:t>tingkat</a:t>
            </a:r>
            <a:r>
              <a:rPr lang="en-US" dirty="0" smtClean="0"/>
              <a:t> </a:t>
            </a:r>
            <a:r>
              <a:rPr lang="en-US" dirty="0" err="1" smtClean="0"/>
              <a:t>harga</a:t>
            </a:r>
            <a:r>
              <a:rPr lang="en-US" dirty="0" smtClean="0"/>
              <a:t> </a:t>
            </a:r>
            <a:r>
              <a:rPr lang="en-US" dirty="0" err="1" smtClean="0"/>
              <a:t>ekspor</a:t>
            </a:r>
            <a:r>
              <a:rPr lang="en-US" dirty="0" smtClean="0"/>
              <a:t> </a:t>
            </a:r>
            <a:r>
              <a:rPr lang="en-US" dirty="0" err="1" smtClean="0"/>
              <a:t>suatu</a:t>
            </a:r>
            <a:r>
              <a:rPr lang="en-US" dirty="0" smtClean="0"/>
              <a:t> </a:t>
            </a:r>
            <a:r>
              <a:rPr lang="en-US" dirty="0" err="1" smtClean="0"/>
              <a:t>produk</a:t>
            </a:r>
            <a:r>
              <a:rPr lang="en-US" dirty="0" smtClean="0"/>
              <a:t> </a:t>
            </a:r>
            <a:r>
              <a:rPr lang="en-US" dirty="0" err="1" smtClean="0"/>
              <a:t>dengan</a:t>
            </a:r>
            <a:r>
              <a:rPr lang="en-US" dirty="0" smtClean="0"/>
              <a:t> </a:t>
            </a:r>
            <a:r>
              <a:rPr lang="en-US" dirty="0" err="1" smtClean="0"/>
              <a:t>harga</a:t>
            </a:r>
            <a:r>
              <a:rPr lang="en-US" dirty="0" smtClean="0"/>
              <a:t> </a:t>
            </a:r>
            <a:r>
              <a:rPr lang="en-US" dirty="0" err="1" smtClean="0"/>
              <a:t>jual</a:t>
            </a:r>
            <a:r>
              <a:rPr lang="en-US" dirty="0" smtClean="0"/>
              <a:t> </a:t>
            </a:r>
            <a:r>
              <a:rPr lang="en-US" dirty="0" err="1" smtClean="0"/>
              <a:t>produk</a:t>
            </a:r>
            <a:r>
              <a:rPr lang="en-US" dirty="0" smtClean="0"/>
              <a:t> </a:t>
            </a:r>
            <a:r>
              <a:rPr lang="en-US" dirty="0" err="1" smtClean="0"/>
              <a:t>tersebut</a:t>
            </a:r>
            <a:r>
              <a:rPr lang="en-US" dirty="0" smtClean="0"/>
              <a:t> </a:t>
            </a:r>
            <a:r>
              <a:rPr lang="en-US" dirty="0" err="1" smtClean="0"/>
              <a:t>di</a:t>
            </a:r>
            <a:r>
              <a:rPr lang="en-US" dirty="0" smtClean="0"/>
              <a:t> </a:t>
            </a:r>
            <a:r>
              <a:rPr lang="en-US" dirty="0" err="1" smtClean="0"/>
              <a:t>negara</a:t>
            </a:r>
            <a:r>
              <a:rPr lang="en-US" dirty="0" smtClean="0"/>
              <a:t> </a:t>
            </a:r>
            <a:r>
              <a:rPr lang="en-US" dirty="0" err="1" smtClean="0"/>
              <a:t>asalnya</a:t>
            </a:r>
            <a:r>
              <a:rPr lang="en-US" dirty="0" smtClean="0"/>
              <a:t>.</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667000"/>
            <a:ext cx="8229600" cy="1143000"/>
          </a:xfrm>
        </p:spPr>
        <p:txBody>
          <a:bodyPr>
            <a:normAutofit fontScale="90000"/>
          </a:bodyPr>
          <a:lstStyle/>
          <a:p>
            <a:pPr eaLnBrk="1" hangingPunct="1"/>
            <a:r>
              <a:rPr lang="en-US" b="1" smtClean="0"/>
              <a:t>Fakta – Fakta Hukum</a:t>
            </a:r>
            <a:r>
              <a:rPr lang="en-US" smtClean="0"/>
              <a:t/>
            </a:r>
            <a:br>
              <a:rPr lang="en-US" smtClean="0"/>
            </a:b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533400"/>
            <a:ext cx="8229600" cy="5592763"/>
          </a:xfrm>
        </p:spPr>
        <p:txBody>
          <a:bodyPr/>
          <a:lstStyle/>
          <a:p>
            <a:pPr eaLnBrk="1" hangingPunct="1"/>
            <a:r>
              <a:rPr lang="en-US" b="1" smtClean="0"/>
              <a:t>Para Pihak</a:t>
            </a:r>
          </a:p>
          <a:p>
            <a:pPr lvl="1" eaLnBrk="1" hangingPunct="1">
              <a:buFont typeface="Wingdings" pitchFamily="2" charset="2"/>
              <a:buChar char="ü"/>
            </a:pPr>
            <a:r>
              <a:rPr lang="en-US" smtClean="0"/>
              <a:t>Penggugat : Indonesia</a:t>
            </a:r>
          </a:p>
          <a:p>
            <a:pPr lvl="1" eaLnBrk="1" hangingPunct="1">
              <a:buFont typeface="Wingdings" pitchFamily="2" charset="2"/>
              <a:buChar char="ü"/>
            </a:pPr>
            <a:r>
              <a:rPr lang="en-US" smtClean="0"/>
              <a:t>Tergugat : Korea Selatan</a:t>
            </a:r>
          </a:p>
          <a:p>
            <a:pPr eaLnBrk="1" hangingPunct="1"/>
            <a:r>
              <a:rPr lang="en-US" b="1" smtClean="0"/>
              <a:t> Objek Sengketa</a:t>
            </a:r>
            <a:endParaRPr lang="en-US" smtClean="0"/>
          </a:p>
          <a:p>
            <a:pPr eaLnBrk="1" hangingPunct="1">
              <a:buFont typeface="Arial" charset="0"/>
              <a:buNone/>
            </a:pPr>
            <a:r>
              <a:rPr lang="en-US" smtClean="0"/>
              <a:t>	Produk kertas Indonesia yang dikenai tuduhan dumping mencakup 16 jenis produk, tergolong dalam kelompok </a:t>
            </a:r>
            <a:r>
              <a:rPr lang="en-US" i="1" smtClean="0"/>
              <a:t>uncoated paper and paper board used for writing, printing, or other graphic purpose </a:t>
            </a:r>
            <a:r>
              <a:rPr lang="en-US" smtClean="0"/>
              <a:t>serta </a:t>
            </a:r>
            <a:r>
              <a:rPr lang="en-US" i="1" smtClean="0"/>
              <a:t>carbon paper, self copy paper and other copying atau transfer paper.</a:t>
            </a:r>
            <a:endParaRPr lang="en-US" smtClean="0"/>
          </a:p>
          <a:p>
            <a:pPr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457200"/>
            <a:ext cx="8305800" cy="5592763"/>
          </a:xfrm>
        </p:spPr>
        <p:txBody>
          <a:bodyPr/>
          <a:lstStyle/>
          <a:p>
            <a:pPr eaLnBrk="1" hangingPunct="1"/>
            <a:r>
              <a:rPr lang="en-US" b="1" smtClean="0"/>
              <a:t>Kronologis Kasus</a:t>
            </a:r>
          </a:p>
          <a:p>
            <a:pPr eaLnBrk="1" hangingPunct="1">
              <a:buFont typeface="Arial" charset="0"/>
              <a:buBlip>
                <a:blip r:embed="rId2"/>
              </a:buBlip>
            </a:pPr>
            <a:r>
              <a:rPr lang="en-US" sz="2200" smtClean="0"/>
              <a:t>Korea Selatan mengajukan petisi anti-dumping terhadap produk kertas Indonesia kepada Korean Trade Commission (KTC) pada 30 September 2002.</a:t>
            </a:r>
          </a:p>
          <a:p>
            <a:pPr eaLnBrk="1" hangingPunct="1">
              <a:buFont typeface="Arial" charset="0"/>
              <a:buBlip>
                <a:blip r:embed="rId2"/>
              </a:buBlip>
            </a:pPr>
            <a:r>
              <a:rPr lang="en-US" sz="2200" smtClean="0"/>
              <a:t> Perusahaan yang dikenakan tuduhan dumping adalah PT. Indah Kiat Pulp &amp; Paper Tbk, PT. Pindo Deli Pulp &amp; Mills, PT. Pabrik Kertas Tjiwi Kimia Tbk dan April Pine Paper Trading Pte Ltd.</a:t>
            </a:r>
          </a:p>
          <a:p>
            <a:pPr eaLnBrk="1" hangingPunct="1">
              <a:buFont typeface="Arial" charset="0"/>
              <a:buBlip>
                <a:blip r:embed="rId2"/>
              </a:buBlip>
            </a:pPr>
            <a:r>
              <a:rPr lang="en-US" sz="2200" smtClean="0"/>
              <a:t>Pada Mei 2003 Korea Selatan memberlakukan BM (bea masuk) anti </a:t>
            </a:r>
            <a:r>
              <a:rPr lang="en-US" sz="2200" i="1" smtClean="0"/>
              <a:t>dumping </a:t>
            </a:r>
            <a:r>
              <a:rPr lang="en-US" sz="2200" smtClean="0"/>
              <a:t>atas produk kertas Indonesia, namun pada November 2003 mereka menurunkan BM anti </a:t>
            </a:r>
            <a:r>
              <a:rPr lang="en-US" sz="2200" i="1" smtClean="0"/>
              <a:t>dumping </a:t>
            </a:r>
            <a:r>
              <a:rPr lang="en-US" sz="2200" smtClean="0"/>
              <a:t>terhadap produk kertas Indonesia ke Korsel, tepatnya pada 9 Mei 2003 KTC mengenai Bea Masuk Anti-Dumping (BMAD) sementara dengan besaran untuk PT Pabrik Kertas Tjiwi Kimia Tbk sebesar 51,61 persen, PT Pindo Deli 11,65 persen, PT Indah Kiat 0,52 persen, April Pine dan lainnya sebesar 2,80 persen.</a:t>
            </a:r>
          </a:p>
          <a:p>
            <a:pPr eaLnBrk="1" hangingPunct="1"/>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609600"/>
            <a:ext cx="8305800" cy="5791200"/>
          </a:xfrm>
        </p:spPr>
        <p:txBody>
          <a:bodyPr/>
          <a:lstStyle/>
          <a:p>
            <a:pPr eaLnBrk="1" hangingPunct="1">
              <a:buFont typeface="Arial" charset="0"/>
              <a:buBlip>
                <a:blip r:embed="rId2"/>
              </a:buBlip>
            </a:pPr>
            <a:r>
              <a:rPr lang="en-US" sz="2400" smtClean="0"/>
              <a:t>Kemudian Pada 7 November 2003, KPC menurunkan BMAD untuk PT Pabrik Kertas Tjiwi Kimia Tbk, PT Pindo Deli dan PT Indah Kiat masing-masing sebesar 8,22 persen, serta untuk April Pine dan lainnya 2,8 persen.</a:t>
            </a:r>
          </a:p>
          <a:p>
            <a:pPr eaLnBrk="1" hangingPunct="1">
              <a:buFont typeface="Arial" charset="0"/>
              <a:buBlip>
                <a:blip r:embed="rId2"/>
              </a:buBlip>
            </a:pPr>
            <a:r>
              <a:rPr lang="en-US" sz="2400" smtClean="0"/>
              <a:t> Pada 4 Juli 2004, Indonesia dan Korea Selatan mengadakan konsultasi bilateral akan tetapi tidak mencapai kesepakatan.</a:t>
            </a:r>
          </a:p>
          <a:p>
            <a:pPr lvl="1" eaLnBrk="1" hangingPunct="1">
              <a:buFont typeface="Arial" charset="0"/>
              <a:buBlip>
                <a:blip r:embed="rId3"/>
              </a:buBlip>
            </a:pPr>
            <a:r>
              <a:rPr lang="en-US" sz="2200" smtClean="0"/>
              <a:t>27 September 2004, </a:t>
            </a:r>
            <a:r>
              <a:rPr lang="en-US" sz="2200" i="1" smtClean="0"/>
              <a:t>Disputes Settlement Body </a:t>
            </a:r>
            <a:r>
              <a:rPr lang="en-US" sz="2200" smtClean="0"/>
              <a:t>WTO membentuk Panel. Pihak yang berpartisipasi diantaranya Amerika Serikat, Eropa, Jepang, China dan Kanada.</a:t>
            </a:r>
          </a:p>
          <a:p>
            <a:pPr lvl="1" eaLnBrk="1" hangingPunct="1">
              <a:buFont typeface="Arial" charset="0"/>
              <a:buBlip>
                <a:blip r:embed="rId3"/>
              </a:buBlip>
            </a:pPr>
            <a:r>
              <a:rPr lang="en-US" sz="2200" smtClean="0"/>
              <a:t>1-2 Februari 2005, diselenggarakan Sidang Panel kesatu</a:t>
            </a:r>
          </a:p>
          <a:p>
            <a:pPr lvl="1" eaLnBrk="1" hangingPunct="1">
              <a:buFont typeface="Arial" charset="0"/>
              <a:buBlip>
                <a:blip r:embed="rId3"/>
              </a:buBlip>
            </a:pPr>
            <a:r>
              <a:rPr lang="en-US" sz="2200" smtClean="0"/>
              <a:t>30 Maret 2005, diselenggarakan Sidang Panel kedua</a:t>
            </a:r>
          </a:p>
          <a:p>
            <a:pPr lvl="1" eaLnBrk="1" hangingPunct="1">
              <a:buFont typeface="Arial" charset="0"/>
              <a:buBlip>
                <a:blip r:embed="rId3"/>
              </a:buBlip>
            </a:pPr>
            <a:r>
              <a:rPr lang="en-US" sz="2200" smtClean="0"/>
              <a:t>28 Oktober 2005, </a:t>
            </a:r>
            <a:r>
              <a:rPr lang="en-US" sz="2200" i="1" smtClean="0"/>
              <a:t>Panel Report</a:t>
            </a:r>
            <a:endParaRPr lang="en-US" sz="2200" smtClean="0"/>
          </a:p>
          <a:p>
            <a:pPr eaLnBrk="1" hangingPunct="1"/>
            <a:r>
              <a:rPr lang="en-US" i="1" smtClean="0"/>
              <a:t> </a:t>
            </a:r>
            <a:endParaRPr lang="en-US" smtClean="0"/>
          </a:p>
          <a:p>
            <a:pPr eaLnBrk="1" hangingPunct="1"/>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28600" y="304800"/>
            <a:ext cx="8610600" cy="6248400"/>
          </a:xfrm>
        </p:spPr>
        <p:txBody>
          <a:bodyPr/>
          <a:lstStyle/>
          <a:p>
            <a:pPr eaLnBrk="1" hangingPunct="1"/>
            <a:r>
              <a:rPr lang="en-US" sz="2400" b="1" smtClean="0"/>
              <a:t>Gugatan Indonesia</a:t>
            </a:r>
            <a:endParaRPr lang="en-US" sz="2400" smtClean="0"/>
          </a:p>
          <a:p>
            <a:pPr lvl="1" eaLnBrk="1" hangingPunct="1">
              <a:buFont typeface="Arial" charset="0"/>
              <a:buBlip>
                <a:blip r:embed="rId2"/>
              </a:buBlip>
            </a:pPr>
            <a:r>
              <a:rPr lang="en-US" b="1" smtClean="0"/>
              <a:t> </a:t>
            </a:r>
            <a:r>
              <a:rPr lang="en-US" sz="2000" smtClean="0"/>
              <a:t>Korea Selatan melanggar beberapa pasal dalam perjanjian WTO, antara lain :</a:t>
            </a:r>
          </a:p>
          <a:p>
            <a:pPr lvl="1" eaLnBrk="1" hangingPunct="1">
              <a:buFont typeface="Arial" charset="0"/>
              <a:buBlip>
                <a:blip r:embed="rId2"/>
              </a:buBlip>
            </a:pPr>
            <a:r>
              <a:rPr lang="en-US" sz="2000" smtClean="0"/>
              <a:t>Pasal VI GATT 1994, </a:t>
            </a:r>
            <a:r>
              <a:rPr lang="en-US" sz="2000" i="1" smtClean="0"/>
              <a:t>inter alia</a:t>
            </a:r>
            <a:r>
              <a:rPr lang="en-US" sz="2000" smtClean="0"/>
              <a:t>, Pasal VI : 1, VI : 2 dan VI : 6; Pasal 1, 2.1, 2.2, 2.2.1.1, 2.2.2, 2.4, 2.6, 3.1, 3.2, 3.4, 3.5, 4.1(i), 5.2, 5.3, 5.4, 5.7, 6.1.2, 6.2, 6.4, 6.5, 6.5.1, 6.5.2, 6.7, 6.8, 6.10, 9.3, 12.1.1(iv), 12.2, 12.3 Annex I, dan ayat 3, 6 dan 7, Annex II tentang </a:t>
            </a:r>
            <a:r>
              <a:rPr lang="en-US" sz="2000" i="1" smtClean="0"/>
              <a:t>Anti-Dumping Agreement </a:t>
            </a:r>
            <a:r>
              <a:rPr lang="en-US" sz="2000" smtClean="0"/>
              <a:t>(ADA).</a:t>
            </a:r>
          </a:p>
          <a:p>
            <a:pPr eaLnBrk="1" hangingPunct="1"/>
            <a:r>
              <a:rPr lang="en-US" smtClean="0"/>
              <a:t> </a:t>
            </a:r>
            <a:r>
              <a:rPr lang="en-US" sz="2400" b="1" smtClean="0"/>
              <a:t>Panel Report</a:t>
            </a:r>
            <a:endParaRPr lang="en-US" sz="2400" smtClean="0"/>
          </a:p>
          <a:p>
            <a:pPr lvl="1" eaLnBrk="1" hangingPunct="1">
              <a:buFont typeface="Arial" charset="0"/>
              <a:buBlip>
                <a:blip r:embed="rId3"/>
              </a:buBlip>
            </a:pPr>
            <a:r>
              <a:rPr lang="en-US" b="1" smtClean="0"/>
              <a:t> </a:t>
            </a:r>
            <a:r>
              <a:rPr lang="en-US" sz="2000" smtClean="0"/>
              <a:t>KTC telah melanggar ketentuan WTO dalam hal penentuan margin dumping bagi beberapa perusahaan Indonesia.</a:t>
            </a:r>
          </a:p>
          <a:p>
            <a:pPr lvl="1" eaLnBrk="1" hangingPunct="1">
              <a:buFont typeface="Arial" charset="0"/>
              <a:buBlip>
                <a:blip r:embed="rId3"/>
              </a:buBlip>
            </a:pPr>
            <a:r>
              <a:rPr lang="en-US" sz="2000" smtClean="0"/>
              <a:t>Korea Selatan telah melanggar ketentuan WTO dengan menolak data dari dua perusahaan kertas Indonesia.</a:t>
            </a:r>
          </a:p>
          <a:p>
            <a:pPr lvl="1" eaLnBrk="1" hangingPunct="1">
              <a:buFont typeface="Arial" charset="0"/>
              <a:buBlip>
                <a:blip r:embed="rId3"/>
              </a:buBlip>
            </a:pPr>
            <a:r>
              <a:rPr lang="en-US" sz="2000" smtClean="0"/>
              <a:t>Dalam hal ini, Panel hanya memeriksa kasus hukum ekonomi berdasarkan klaim utama yang diajukan oleh Indonesia.</a:t>
            </a:r>
          </a:p>
          <a:p>
            <a:pPr lvl="1" eaLnBrk="1" hangingPunct="1">
              <a:buFont typeface="Arial" charset="0"/>
              <a:buBlip>
                <a:blip r:embed="rId3"/>
              </a:buBlip>
            </a:pPr>
            <a:r>
              <a:rPr lang="en-US" sz="2000" smtClean="0"/>
              <a:t>Panel menolak permohonan Indonesia agar Panel membatalkan tindakan antidumping yang dilakukan oleh Korea Selatan</a:t>
            </a:r>
          </a:p>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Pendahuluan </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err="1" smtClean="0"/>
              <a:t>Pada</a:t>
            </a:r>
            <a:r>
              <a:rPr lang="en-US" dirty="0" smtClean="0"/>
              <a:t> </a:t>
            </a:r>
            <a:r>
              <a:rPr lang="en-US" dirty="0" err="1" smtClean="0"/>
              <a:t>pokoknya</a:t>
            </a:r>
            <a:r>
              <a:rPr lang="en-US" dirty="0" smtClean="0"/>
              <a:t> </a:t>
            </a:r>
            <a:r>
              <a:rPr lang="en-US" dirty="0" err="1" smtClean="0"/>
              <a:t>Hukum</a:t>
            </a:r>
            <a:r>
              <a:rPr lang="en-US" dirty="0" smtClean="0"/>
              <a:t> </a:t>
            </a:r>
            <a:r>
              <a:rPr lang="en-US" dirty="0" err="1" smtClean="0"/>
              <a:t>Internasional</a:t>
            </a:r>
            <a:r>
              <a:rPr lang="en-US" dirty="0" smtClean="0"/>
              <a:t> </a:t>
            </a:r>
            <a:r>
              <a:rPr lang="en-US" dirty="0" err="1" smtClean="0"/>
              <a:t>menghendaki</a:t>
            </a:r>
            <a:r>
              <a:rPr lang="en-US" dirty="0" smtClean="0"/>
              <a:t> agar </a:t>
            </a:r>
            <a:r>
              <a:rPr lang="en-US" dirty="0" err="1" smtClean="0"/>
              <a:t>sengketa-sengketa</a:t>
            </a:r>
            <a:r>
              <a:rPr lang="en-US" dirty="0" smtClean="0"/>
              <a:t> </a:t>
            </a:r>
            <a:r>
              <a:rPr lang="en-US" dirty="0" err="1" smtClean="0"/>
              <a:t>antar</a:t>
            </a:r>
            <a:r>
              <a:rPr lang="en-US" dirty="0" smtClean="0"/>
              <a:t> </a:t>
            </a:r>
            <a:r>
              <a:rPr lang="en-US" dirty="0" err="1" smtClean="0"/>
              <a:t>negara</a:t>
            </a:r>
            <a:r>
              <a:rPr lang="en-US" dirty="0" smtClean="0"/>
              <a:t> </a:t>
            </a:r>
            <a:r>
              <a:rPr lang="en-US" dirty="0" err="1" smtClean="0"/>
              <a:t>dapat</a:t>
            </a:r>
            <a:r>
              <a:rPr lang="en-US" dirty="0" smtClean="0"/>
              <a:t> </a:t>
            </a:r>
            <a:r>
              <a:rPr lang="en-US" dirty="0" err="1" smtClean="0"/>
              <a:t>diselesaikan</a:t>
            </a:r>
            <a:r>
              <a:rPr lang="en-US" dirty="0" smtClean="0"/>
              <a:t> </a:t>
            </a:r>
            <a:r>
              <a:rPr lang="en-US" dirty="0" err="1" smtClean="0"/>
              <a:t>secara</a:t>
            </a:r>
            <a:r>
              <a:rPr lang="en-US" dirty="0" smtClean="0"/>
              <a:t> </a:t>
            </a:r>
            <a:r>
              <a:rPr lang="en-US" dirty="0" err="1" smtClean="0"/>
              <a:t>damai</a:t>
            </a:r>
            <a:r>
              <a:rPr lang="en-US" dirty="0" smtClean="0"/>
              <a:t> </a:t>
            </a:r>
            <a:r>
              <a:rPr lang="en-US" dirty="0" smtClean="0">
                <a:sym typeface="Wingdings" pitchFamily="2" charset="2"/>
              </a:rPr>
              <a:t> </a:t>
            </a:r>
            <a:r>
              <a:rPr lang="en-US" i="1" dirty="0" smtClean="0"/>
              <a:t>he Hague Peace Conference </a:t>
            </a:r>
            <a:r>
              <a:rPr lang="en-US" dirty="0" err="1" smtClean="0"/>
              <a:t>pada</a:t>
            </a:r>
            <a:r>
              <a:rPr lang="en-US" dirty="0" smtClean="0"/>
              <a:t> </a:t>
            </a:r>
            <a:r>
              <a:rPr lang="en-US" dirty="0" err="1" smtClean="0"/>
              <a:t>tahun</a:t>
            </a:r>
            <a:r>
              <a:rPr lang="en-US" dirty="0" smtClean="0"/>
              <a:t> 1899 </a:t>
            </a:r>
            <a:r>
              <a:rPr lang="en-US" dirty="0" err="1" smtClean="0"/>
              <a:t>dan</a:t>
            </a:r>
            <a:r>
              <a:rPr lang="en-US" dirty="0" smtClean="0"/>
              <a:t> 1907</a:t>
            </a:r>
            <a:r>
              <a:rPr lang="en-US" dirty="0" smtClean="0">
                <a:sym typeface="Wingdings" pitchFamily="2" charset="2"/>
              </a:rPr>
              <a:t></a:t>
            </a:r>
            <a:r>
              <a:rPr lang="en-US" i="1" dirty="0" smtClean="0"/>
              <a:t>The Convention on the </a:t>
            </a:r>
            <a:r>
              <a:rPr lang="en-US" i="1" dirty="0" err="1" smtClean="0"/>
              <a:t>Pasific</a:t>
            </a:r>
            <a:r>
              <a:rPr lang="en-US" dirty="0" smtClean="0"/>
              <a:t> </a:t>
            </a:r>
            <a:r>
              <a:rPr lang="en-US" i="1" dirty="0" smtClean="0"/>
              <a:t>Settlement on International Disputes</a:t>
            </a:r>
            <a:r>
              <a:rPr lang="en-US" dirty="0" smtClean="0"/>
              <a:t> 1907.</a:t>
            </a:r>
            <a:r>
              <a:rPr lang="en-US" i="1" dirty="0" smtClean="0"/>
              <a:t> </a:t>
            </a:r>
          </a:p>
          <a:p>
            <a:pPr fontAlgn="auto">
              <a:spcAft>
                <a:spcPts val="0"/>
              </a:spcAft>
              <a:buFont typeface="Arial" pitchFamily="34" charset="0"/>
              <a:buChar char="•"/>
              <a:defRPr/>
            </a:pPr>
            <a:r>
              <a:rPr lang="en-US" dirty="0" err="1" smtClean="0"/>
              <a:t>terdapat</a:t>
            </a:r>
            <a:r>
              <a:rPr lang="en-US" dirty="0" smtClean="0"/>
              <a:t> </a:t>
            </a:r>
            <a:r>
              <a:rPr lang="en-US" dirty="0" err="1" smtClean="0"/>
              <a:t>beberapa</a:t>
            </a:r>
            <a:r>
              <a:rPr lang="en-US" dirty="0" smtClean="0"/>
              <a:t> </a:t>
            </a:r>
            <a:r>
              <a:rPr lang="en-US" dirty="0" err="1" smtClean="0"/>
              <a:t>prinsip</a:t>
            </a:r>
            <a:r>
              <a:rPr lang="en-US" dirty="0" smtClean="0"/>
              <a:t> </a:t>
            </a:r>
            <a:r>
              <a:rPr lang="en-US" dirty="0" err="1" smtClean="0"/>
              <a:t>penyelesaikan</a:t>
            </a:r>
            <a:r>
              <a:rPr lang="en-US" dirty="0" smtClean="0"/>
              <a:t> </a:t>
            </a:r>
            <a:r>
              <a:rPr lang="en-US" dirty="0" err="1" smtClean="0"/>
              <a:t>sengketa</a:t>
            </a:r>
            <a:r>
              <a:rPr lang="en-US" dirty="0" smtClean="0"/>
              <a:t> </a:t>
            </a:r>
            <a:r>
              <a:rPr lang="en-US" dirty="0" err="1" smtClean="0"/>
              <a:t>internasional</a:t>
            </a:r>
            <a:r>
              <a:rPr lang="en-US" dirty="0" smtClean="0"/>
              <a:t>, </a:t>
            </a:r>
            <a:r>
              <a:rPr lang="en-US" dirty="0" err="1" smtClean="0"/>
              <a:t>antara</a:t>
            </a:r>
            <a:r>
              <a:rPr lang="en-US" dirty="0" smtClean="0"/>
              <a:t> lain:</a:t>
            </a:r>
          </a:p>
          <a:p>
            <a:pPr marL="914400" lvl="1" indent="-514350" fontAlgn="auto">
              <a:spcAft>
                <a:spcPts val="0"/>
              </a:spcAft>
              <a:buFont typeface="+mj-lt"/>
              <a:buAutoNum type="arabicPeriod"/>
              <a:defRPr/>
            </a:pPr>
            <a:r>
              <a:rPr lang="en-US" dirty="0" err="1" smtClean="0"/>
              <a:t>Prinsip</a:t>
            </a:r>
            <a:r>
              <a:rPr lang="en-US" dirty="0" smtClean="0"/>
              <a:t> </a:t>
            </a:r>
            <a:r>
              <a:rPr lang="en-US" dirty="0" err="1" smtClean="0"/>
              <a:t>itikad</a:t>
            </a:r>
            <a:r>
              <a:rPr lang="en-US" dirty="0" smtClean="0"/>
              <a:t> </a:t>
            </a:r>
            <a:r>
              <a:rPr lang="en-US" dirty="0" err="1" smtClean="0"/>
              <a:t>baik</a:t>
            </a:r>
            <a:r>
              <a:rPr lang="en-US" dirty="0" smtClean="0"/>
              <a:t> (good faith)</a:t>
            </a:r>
          </a:p>
          <a:p>
            <a:pPr marL="914400" lvl="1" indent="-514350" fontAlgn="auto">
              <a:spcAft>
                <a:spcPts val="0"/>
              </a:spcAft>
              <a:buFont typeface="+mj-lt"/>
              <a:buAutoNum type="arabicPeriod"/>
              <a:defRPr/>
            </a:pPr>
            <a:r>
              <a:rPr lang="en-US" dirty="0" err="1" smtClean="0"/>
              <a:t>Prinsip</a:t>
            </a:r>
            <a:r>
              <a:rPr lang="en-US" dirty="0" smtClean="0"/>
              <a:t> </a:t>
            </a:r>
            <a:r>
              <a:rPr lang="en-US" dirty="0" err="1" smtClean="0"/>
              <a:t>larangan</a:t>
            </a:r>
            <a:r>
              <a:rPr lang="en-US" dirty="0" smtClean="0"/>
              <a:t> </a:t>
            </a:r>
            <a:r>
              <a:rPr lang="en-US" dirty="0" err="1" smtClean="0"/>
              <a:t>penggunaan</a:t>
            </a:r>
            <a:r>
              <a:rPr lang="en-US" dirty="0" smtClean="0"/>
              <a:t> </a:t>
            </a:r>
            <a:r>
              <a:rPr lang="en-US" dirty="0" err="1" smtClean="0"/>
              <a:t>kekerasan</a:t>
            </a:r>
            <a:r>
              <a:rPr lang="en-US" dirty="0" smtClean="0"/>
              <a:t> </a:t>
            </a:r>
            <a:r>
              <a:rPr lang="en-US" dirty="0" err="1" smtClean="0"/>
              <a:t>dalam</a:t>
            </a:r>
            <a:r>
              <a:rPr lang="en-US" dirty="0" smtClean="0"/>
              <a:t> </a:t>
            </a:r>
            <a:r>
              <a:rPr lang="en-US" dirty="0" err="1" smtClean="0"/>
              <a:t>penyelesaian</a:t>
            </a:r>
            <a:r>
              <a:rPr lang="en-US" dirty="0" smtClean="0"/>
              <a:t> </a:t>
            </a:r>
            <a:r>
              <a:rPr lang="en-US" dirty="0" err="1" smtClean="0"/>
              <a:t>sengketa</a:t>
            </a:r>
            <a:endParaRPr lang="en-US" dirty="0" smtClean="0"/>
          </a:p>
          <a:p>
            <a:pPr marL="914400" lvl="1" indent="-514350" fontAlgn="auto">
              <a:spcAft>
                <a:spcPts val="0"/>
              </a:spcAft>
              <a:buFont typeface="+mj-lt"/>
              <a:buAutoNum type="arabicPeriod"/>
              <a:defRPr/>
            </a:pPr>
            <a:r>
              <a:rPr lang="en-US" dirty="0" err="1" smtClean="0"/>
              <a:t>Prinsip</a:t>
            </a:r>
            <a:r>
              <a:rPr lang="en-US" dirty="0" smtClean="0"/>
              <a:t> </a:t>
            </a:r>
            <a:r>
              <a:rPr lang="en-US" dirty="0" err="1" smtClean="0"/>
              <a:t>kebebasan</a:t>
            </a:r>
            <a:r>
              <a:rPr lang="en-US" dirty="0" smtClean="0"/>
              <a:t> </a:t>
            </a:r>
            <a:r>
              <a:rPr lang="en-US" dirty="0" err="1" smtClean="0"/>
              <a:t>memilih</a:t>
            </a:r>
            <a:r>
              <a:rPr lang="en-US" dirty="0" smtClean="0"/>
              <a:t> </a:t>
            </a:r>
            <a:r>
              <a:rPr lang="en-US" dirty="0" err="1" smtClean="0"/>
              <a:t>cara-cara</a:t>
            </a:r>
            <a:r>
              <a:rPr lang="en-US" dirty="0" smtClean="0"/>
              <a:t> </a:t>
            </a:r>
            <a:r>
              <a:rPr lang="en-US" dirty="0" err="1" smtClean="0"/>
              <a:t>penyelesaian</a:t>
            </a:r>
            <a:r>
              <a:rPr lang="en-US" dirty="0" smtClean="0"/>
              <a:t> </a:t>
            </a:r>
            <a:r>
              <a:rPr lang="en-US" dirty="0" err="1" smtClean="0"/>
              <a:t>sengketa</a:t>
            </a:r>
            <a:endParaRPr lang="en-US" dirty="0" smtClean="0"/>
          </a:p>
          <a:p>
            <a:pPr marL="914400" lvl="1" indent="-514350" fontAlgn="auto">
              <a:spcAft>
                <a:spcPts val="0"/>
              </a:spcAft>
              <a:buFont typeface="+mj-lt"/>
              <a:buAutoNum type="arabicPeriod"/>
              <a:defRPr/>
            </a:pPr>
            <a:r>
              <a:rPr lang="en-US" dirty="0" err="1" smtClean="0"/>
              <a:t>Prinsip</a:t>
            </a:r>
            <a:r>
              <a:rPr lang="en-US" dirty="0" smtClean="0"/>
              <a:t> </a:t>
            </a:r>
            <a:r>
              <a:rPr lang="en-US" dirty="0" err="1" smtClean="0"/>
              <a:t>kebebasan</a:t>
            </a:r>
            <a:r>
              <a:rPr lang="en-US" dirty="0" smtClean="0"/>
              <a:t> </a:t>
            </a:r>
            <a:r>
              <a:rPr lang="en-US" dirty="0" err="1" smtClean="0"/>
              <a:t>memilih</a:t>
            </a:r>
            <a:r>
              <a:rPr lang="en-US" dirty="0" smtClean="0"/>
              <a:t> </a:t>
            </a:r>
            <a:r>
              <a:rPr lang="en-US" dirty="0" err="1" smtClean="0"/>
              <a:t>hukum</a:t>
            </a:r>
            <a:r>
              <a:rPr lang="en-US" dirty="0" smtClean="0"/>
              <a:t> yang </a:t>
            </a:r>
            <a:r>
              <a:rPr lang="en-US" dirty="0" err="1" smtClean="0"/>
              <a:t>akan</a:t>
            </a:r>
            <a:r>
              <a:rPr lang="en-US" dirty="0" smtClean="0"/>
              <a:t> </a:t>
            </a:r>
            <a:r>
              <a:rPr lang="en-US" dirty="0" err="1" smtClean="0"/>
              <a:t>diterapkan</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pokok</a:t>
            </a:r>
            <a:r>
              <a:rPr lang="en-US" dirty="0" smtClean="0"/>
              <a:t>/</a:t>
            </a:r>
            <a:r>
              <a:rPr lang="en-US" dirty="0" err="1" smtClean="0"/>
              <a:t>obyek</a:t>
            </a:r>
            <a:r>
              <a:rPr lang="en-US" dirty="0" smtClean="0"/>
              <a:t> </a:t>
            </a:r>
            <a:r>
              <a:rPr lang="en-US" dirty="0" err="1" smtClean="0"/>
              <a:t>sengketa</a:t>
            </a:r>
            <a:endParaRPr lang="en-US" dirty="0" smtClean="0"/>
          </a:p>
          <a:p>
            <a:pPr marL="914400" lvl="1" indent="-514350" fontAlgn="auto">
              <a:spcAft>
                <a:spcPts val="0"/>
              </a:spcAft>
              <a:buFont typeface="+mj-lt"/>
              <a:buAutoNum type="arabicPeriod"/>
              <a:defRPr/>
            </a:pPr>
            <a:r>
              <a:rPr lang="en-US" dirty="0" err="1" smtClean="0"/>
              <a:t>Prinsip</a:t>
            </a:r>
            <a:r>
              <a:rPr lang="en-US" dirty="0" smtClean="0"/>
              <a:t> </a:t>
            </a:r>
            <a:r>
              <a:rPr lang="en-US" dirty="0" err="1" smtClean="0"/>
              <a:t>kesepakatan</a:t>
            </a:r>
            <a:r>
              <a:rPr lang="en-US" dirty="0" smtClean="0"/>
              <a:t> </a:t>
            </a:r>
            <a:r>
              <a:rPr lang="en-US" dirty="0" err="1" smtClean="0"/>
              <a:t>para</a:t>
            </a:r>
            <a:r>
              <a:rPr lang="en-US" dirty="0" smtClean="0"/>
              <a:t> </a:t>
            </a:r>
            <a:r>
              <a:rPr lang="en-US" dirty="0" err="1" smtClean="0"/>
              <a:t>pihak</a:t>
            </a:r>
            <a:r>
              <a:rPr lang="en-US" dirty="0" smtClean="0"/>
              <a:t> yang </a:t>
            </a:r>
            <a:r>
              <a:rPr lang="en-US" dirty="0" err="1" smtClean="0"/>
              <a:t>bersengketa</a:t>
            </a:r>
            <a:r>
              <a:rPr lang="en-US" dirty="0" smtClean="0"/>
              <a:t> (</a:t>
            </a:r>
            <a:r>
              <a:rPr lang="en-US" i="1" dirty="0" smtClean="0"/>
              <a:t>consensus</a:t>
            </a:r>
            <a:r>
              <a:rPr lang="en-US" dirty="0" smtClean="0"/>
              <a:t>)</a:t>
            </a:r>
          </a:p>
          <a:p>
            <a:pPr marL="914400" lvl="1" indent="-514350" fontAlgn="auto">
              <a:spcAft>
                <a:spcPts val="0"/>
              </a:spcAft>
              <a:buFont typeface="+mj-lt"/>
              <a:buAutoNum type="arabicPeriod"/>
              <a:defRPr/>
            </a:pPr>
            <a:r>
              <a:rPr lang="en-US" dirty="0" err="1" smtClean="0"/>
              <a:t>Prinsip</a:t>
            </a:r>
            <a:r>
              <a:rPr lang="en-US" dirty="0" smtClean="0"/>
              <a:t> </a:t>
            </a:r>
            <a:r>
              <a:rPr lang="en-US" i="1" dirty="0" err="1" smtClean="0"/>
              <a:t>exhausion</a:t>
            </a:r>
            <a:r>
              <a:rPr lang="en-US" i="1" dirty="0" smtClean="0"/>
              <a:t> of local remedies</a:t>
            </a:r>
            <a:endParaRPr lang="en-US" dirty="0" smtClean="0"/>
          </a:p>
          <a:p>
            <a:pPr marL="914400" lvl="1" indent="-514350" fontAlgn="auto">
              <a:spcAft>
                <a:spcPts val="0"/>
              </a:spcAft>
              <a:buFont typeface="+mj-lt"/>
              <a:buAutoNum type="arabicPeriod"/>
              <a:defRPr/>
            </a:pPr>
            <a:r>
              <a:rPr lang="en-US" dirty="0" err="1" smtClean="0"/>
              <a:t>Prinsip-prinsip</a:t>
            </a:r>
            <a:r>
              <a:rPr lang="en-US" dirty="0" smtClean="0"/>
              <a:t> </a:t>
            </a:r>
            <a:r>
              <a:rPr lang="en-US" dirty="0" err="1" smtClean="0"/>
              <a:t>hukum</a:t>
            </a:r>
            <a:r>
              <a:rPr lang="en-US" dirty="0" smtClean="0"/>
              <a:t> </a:t>
            </a:r>
            <a:r>
              <a:rPr lang="en-US" dirty="0" err="1" smtClean="0"/>
              <a:t>internasional</a:t>
            </a:r>
            <a:r>
              <a:rPr lang="en-US" dirty="0" smtClean="0"/>
              <a:t> </a:t>
            </a:r>
            <a:r>
              <a:rPr lang="en-US" dirty="0" err="1" smtClean="0"/>
              <a:t>tentang</a:t>
            </a:r>
            <a:r>
              <a:rPr lang="en-US" dirty="0" smtClean="0"/>
              <a:t> </a:t>
            </a:r>
            <a:r>
              <a:rPr lang="en-US" dirty="0" err="1" smtClean="0"/>
              <a:t>kedaulatan</a:t>
            </a:r>
            <a:r>
              <a:rPr lang="en-US" dirty="0" smtClean="0"/>
              <a:t>, </a:t>
            </a:r>
            <a:r>
              <a:rPr lang="en-US" dirty="0" err="1" smtClean="0"/>
              <a:t>kemerdekaan</a:t>
            </a:r>
            <a:r>
              <a:rPr lang="en-US" dirty="0" smtClean="0"/>
              <a:t> </a:t>
            </a:r>
            <a:r>
              <a:rPr lang="en-US" dirty="0" err="1" smtClean="0"/>
              <a:t>dan</a:t>
            </a:r>
            <a:r>
              <a:rPr lang="en-US" dirty="0" smtClean="0"/>
              <a:t> </a:t>
            </a:r>
            <a:r>
              <a:rPr lang="en-US" dirty="0" err="1" smtClean="0"/>
              <a:t>integritas</a:t>
            </a:r>
            <a:r>
              <a:rPr lang="en-US" dirty="0" smtClean="0"/>
              <a:t> </a:t>
            </a:r>
            <a:r>
              <a:rPr lang="en-US" dirty="0" err="1" smtClean="0"/>
              <a:t>wilayah</a:t>
            </a:r>
            <a:r>
              <a:rPr lang="en-US" dirty="0" smtClean="0"/>
              <a:t> </a:t>
            </a:r>
            <a:r>
              <a:rPr lang="en-US" dirty="0" err="1" smtClean="0"/>
              <a:t>negara</a:t>
            </a:r>
            <a:r>
              <a:rPr lang="en-US" dirty="0" smtClean="0"/>
              <a:t>.</a:t>
            </a:r>
          </a:p>
          <a:p>
            <a:pPr fontAlgn="auto">
              <a:spcAft>
                <a:spcPts val="0"/>
              </a:spcAft>
              <a:buFont typeface="Arial" pitchFamily="34" charset="0"/>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590800"/>
            <a:ext cx="8229600" cy="1143000"/>
          </a:xfrm>
        </p:spPr>
        <p:txBody>
          <a:bodyPr/>
          <a:lstStyle/>
          <a:p>
            <a:pPr eaLnBrk="1" hangingPunct="1"/>
            <a:r>
              <a:rPr lang="en-US" b="1" smtClean="0"/>
              <a:t/>
            </a:r>
            <a:br>
              <a:rPr lang="en-US" b="1" smtClean="0"/>
            </a:br>
            <a:r>
              <a:rPr lang="en-US" b="1" smtClean="0"/>
              <a:t>Permasalahan Hukum</a:t>
            </a:r>
            <a:br>
              <a:rPr lang="en-US" b="1" smtClean="0"/>
            </a:b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153400" cy="3733800"/>
          </a:xfrm>
        </p:spPr>
        <p:txBody>
          <a:bodyPr/>
          <a:lstStyle/>
          <a:p>
            <a:pPr marL="514350" indent="-514350" eaLnBrk="1" hangingPunct="1">
              <a:buFont typeface="+mj-lt"/>
              <a:buAutoNum type="arabicPeriod"/>
              <a:defRPr/>
            </a:pPr>
            <a:r>
              <a:rPr lang="en-US" dirty="0" err="1" smtClean="0"/>
              <a:t>Bagaimana</a:t>
            </a:r>
            <a:r>
              <a:rPr lang="en-US" dirty="0" smtClean="0"/>
              <a:t> </a:t>
            </a:r>
            <a:r>
              <a:rPr lang="en-US" dirty="0" err="1" smtClean="0"/>
              <a:t>kesesuaian</a:t>
            </a:r>
            <a:r>
              <a:rPr lang="en-US" dirty="0" smtClean="0"/>
              <a:t> </a:t>
            </a:r>
            <a:r>
              <a:rPr lang="en-US" dirty="0" err="1" smtClean="0"/>
              <a:t>langkah</a:t>
            </a:r>
            <a:r>
              <a:rPr lang="en-US" dirty="0" smtClean="0"/>
              <a:t> </a:t>
            </a:r>
            <a:r>
              <a:rPr lang="en-US" dirty="0" err="1" smtClean="0"/>
              <a:t>penyelesaian</a:t>
            </a:r>
            <a:r>
              <a:rPr lang="en-US" dirty="0" smtClean="0"/>
              <a:t> </a:t>
            </a:r>
            <a:r>
              <a:rPr lang="en-US" dirty="0" err="1" smtClean="0"/>
              <a:t>sengketa</a:t>
            </a:r>
            <a:r>
              <a:rPr lang="en-US" dirty="0" smtClean="0"/>
              <a:t> anti dumping yang </a:t>
            </a:r>
            <a:r>
              <a:rPr lang="en-US" dirty="0" err="1" smtClean="0"/>
              <a:t>dilakukan</a:t>
            </a:r>
            <a:r>
              <a:rPr lang="en-US" dirty="0" smtClean="0"/>
              <a:t> </a:t>
            </a:r>
            <a:r>
              <a:rPr lang="en-US" dirty="0" err="1" smtClean="0"/>
              <a:t>oleh</a:t>
            </a:r>
            <a:r>
              <a:rPr lang="en-US" dirty="0" smtClean="0"/>
              <a:t> Indonesia </a:t>
            </a:r>
            <a:r>
              <a:rPr lang="en-US" dirty="0" err="1" smtClean="0"/>
              <a:t>dengan</a:t>
            </a:r>
            <a:r>
              <a:rPr lang="en-US" dirty="0" smtClean="0"/>
              <a:t> </a:t>
            </a:r>
            <a:r>
              <a:rPr lang="en-US" dirty="0" err="1" smtClean="0"/>
              <a:t>ketentuan</a:t>
            </a:r>
            <a:r>
              <a:rPr lang="en-US" dirty="0" smtClean="0"/>
              <a:t> GATT/WTO?</a:t>
            </a:r>
          </a:p>
          <a:p>
            <a:pPr marL="514350" indent="-514350" eaLnBrk="1" hangingPunct="1">
              <a:buFont typeface="+mj-lt"/>
              <a:buAutoNum type="arabicPeriod"/>
              <a:defRPr/>
            </a:pPr>
            <a:r>
              <a:rPr lang="en-US" dirty="0" err="1" smtClean="0"/>
              <a:t>Bagaimana</a:t>
            </a:r>
            <a:r>
              <a:rPr lang="en-US" dirty="0" smtClean="0"/>
              <a:t> </a:t>
            </a:r>
            <a:r>
              <a:rPr lang="en-US" dirty="0" err="1" smtClean="0"/>
              <a:t>prosedur</a:t>
            </a:r>
            <a:r>
              <a:rPr lang="en-US" dirty="0" smtClean="0"/>
              <a:t> </a:t>
            </a:r>
            <a:r>
              <a:rPr lang="en-US" dirty="0" err="1" smtClean="0"/>
              <a:t>penetapan</a:t>
            </a:r>
            <a:r>
              <a:rPr lang="en-US" dirty="0" smtClean="0"/>
              <a:t> </a:t>
            </a:r>
            <a:r>
              <a:rPr lang="en-US" dirty="0" err="1" smtClean="0"/>
              <a:t>batas</a:t>
            </a:r>
            <a:r>
              <a:rPr lang="en-US" dirty="0" smtClean="0"/>
              <a:t> margin Bea </a:t>
            </a:r>
            <a:r>
              <a:rPr lang="en-US" dirty="0" err="1" smtClean="0"/>
              <a:t>Masuk</a:t>
            </a:r>
            <a:r>
              <a:rPr lang="en-US" dirty="0" smtClean="0"/>
              <a:t> Anti Dumping yang </a:t>
            </a:r>
            <a:r>
              <a:rPr lang="en-US" dirty="0" err="1" smtClean="0"/>
              <a:t>ditentukan</a:t>
            </a:r>
            <a:r>
              <a:rPr lang="en-US" dirty="0" smtClean="0"/>
              <a:t> </a:t>
            </a:r>
            <a:r>
              <a:rPr lang="en-US" dirty="0" err="1" smtClean="0"/>
              <a:t>oleh</a:t>
            </a:r>
            <a:r>
              <a:rPr lang="en-US" dirty="0" smtClean="0"/>
              <a:t> KTC ?</a:t>
            </a:r>
          </a:p>
          <a:p>
            <a:pPr eaLnBrk="1" hangingPunct="1">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362200"/>
            <a:ext cx="8229600" cy="1143000"/>
          </a:xfrm>
        </p:spPr>
        <p:txBody>
          <a:bodyPr/>
          <a:lstStyle/>
          <a:p>
            <a:pPr eaLnBrk="1" hangingPunct="1"/>
            <a:r>
              <a:rPr lang="en-US" b="1" smtClean="0"/>
              <a:t/>
            </a:r>
            <a:br>
              <a:rPr lang="en-US" b="1" smtClean="0"/>
            </a:br>
            <a:r>
              <a:rPr lang="en-US" b="1" smtClean="0"/>
              <a:t>Pembahasan :</a:t>
            </a:r>
            <a:br>
              <a:rPr lang="en-US" b="1" smtClean="0"/>
            </a:br>
            <a:r>
              <a:rPr lang="en-US" b="1" smtClean="0"/>
              <a:t>Peraturan Hukumnya</a:t>
            </a:r>
            <a:r>
              <a:rPr lang="en-US" smtClean="0"/>
              <a:t/>
            </a:r>
            <a:br>
              <a:rPr lang="en-US" smtClean="0"/>
            </a:b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33400" y="457200"/>
          <a:ext cx="8229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304800"/>
          <a:ext cx="8534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3400" y="2286000"/>
            <a:ext cx="8229600" cy="1143000"/>
          </a:xfrm>
        </p:spPr>
        <p:txBody>
          <a:bodyPr/>
          <a:lstStyle/>
          <a:p>
            <a:pPr eaLnBrk="1" hangingPunct="1"/>
            <a:r>
              <a:rPr lang="en-US" b="1" smtClean="0"/>
              <a:t>Pembahasan :</a:t>
            </a:r>
            <a:br>
              <a:rPr lang="en-US" b="1" smtClean="0"/>
            </a:br>
            <a:r>
              <a:rPr lang="en-US" b="1" smtClean="0"/>
              <a:t>Penyelesaian Sengketa</a:t>
            </a:r>
            <a:r>
              <a:rPr lang="en-US" smtClean="0"/>
              <a:t/>
            </a:r>
            <a:br>
              <a:rPr lang="en-US" smtClean="0"/>
            </a:br>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381000"/>
          <a:ext cx="8534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err="1" smtClean="0"/>
              <a:t>Penyelesaian</a:t>
            </a:r>
            <a:r>
              <a:rPr lang="en-US" dirty="0" smtClean="0"/>
              <a:t> </a:t>
            </a:r>
            <a:r>
              <a:rPr lang="en-US" dirty="0" err="1" smtClean="0"/>
              <a:t>Sengketa</a:t>
            </a:r>
            <a:r>
              <a:rPr lang="en-US" dirty="0" smtClean="0"/>
              <a:t> </a:t>
            </a:r>
            <a:r>
              <a:rPr lang="en-US" dirty="0" err="1" smtClean="0"/>
              <a:t>Ekonomi</a:t>
            </a:r>
            <a:r>
              <a:rPr lang="en-US" dirty="0" smtClean="0"/>
              <a:t> </a:t>
            </a:r>
            <a:r>
              <a:rPr lang="en-US" dirty="0" err="1" smtClean="0"/>
              <a:t>Internasional</a:t>
            </a:r>
            <a:endParaRPr lang="en-US" dirty="0"/>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err="1" smtClean="0"/>
              <a:t>Penyelesaian</a:t>
            </a:r>
            <a:r>
              <a:rPr lang="en-US" dirty="0" smtClean="0"/>
              <a:t> </a:t>
            </a:r>
            <a:r>
              <a:rPr lang="en-US" dirty="0" err="1" smtClean="0"/>
              <a:t>sengketa</a:t>
            </a:r>
            <a:r>
              <a:rPr lang="en-US" dirty="0" smtClean="0"/>
              <a:t> </a:t>
            </a:r>
            <a:r>
              <a:rPr lang="en-US" dirty="0" err="1" smtClean="0"/>
              <a:t>dalam</a:t>
            </a:r>
            <a:r>
              <a:rPr lang="en-US" dirty="0" smtClean="0"/>
              <a:t> </a:t>
            </a:r>
            <a:r>
              <a:rPr lang="en-US" dirty="0" err="1" smtClean="0"/>
              <a:t>bidang</a:t>
            </a:r>
            <a:r>
              <a:rPr lang="en-US" dirty="0" smtClean="0"/>
              <a:t> </a:t>
            </a:r>
            <a:r>
              <a:rPr lang="en-US" dirty="0" err="1" smtClean="0"/>
              <a:t>ekonomi</a:t>
            </a:r>
            <a:r>
              <a:rPr lang="en-US" dirty="0" smtClean="0"/>
              <a:t> </a:t>
            </a:r>
            <a:r>
              <a:rPr lang="en-US" dirty="0" err="1" smtClean="0"/>
              <a:t>internasional</a:t>
            </a:r>
            <a:r>
              <a:rPr lang="en-US" dirty="0" smtClean="0"/>
              <a:t> </a:t>
            </a:r>
            <a:r>
              <a:rPr lang="en-US" dirty="0" smtClean="0">
                <a:sym typeface="Wingdings" pitchFamily="2" charset="2"/>
              </a:rPr>
              <a:t> </a:t>
            </a:r>
            <a:r>
              <a:rPr lang="en-US" dirty="0" err="1" smtClean="0"/>
              <a:t>sepenuhnya</a:t>
            </a:r>
            <a:r>
              <a:rPr lang="en-US" dirty="0" smtClean="0"/>
              <a:t> </a:t>
            </a:r>
            <a:r>
              <a:rPr lang="en-US" dirty="0" err="1" smtClean="0"/>
              <a:t>berada</a:t>
            </a:r>
            <a:r>
              <a:rPr lang="en-US" dirty="0" smtClean="0"/>
              <a:t> </a:t>
            </a:r>
            <a:r>
              <a:rPr lang="en-US" dirty="0" err="1" smtClean="0"/>
              <a:t>ditangan</a:t>
            </a:r>
            <a:r>
              <a:rPr lang="en-US" dirty="0" smtClean="0"/>
              <a:t> </a:t>
            </a:r>
            <a:r>
              <a:rPr lang="en-US" dirty="0" err="1" smtClean="0"/>
              <a:t>dan</a:t>
            </a:r>
            <a:r>
              <a:rPr lang="en-US" dirty="0" smtClean="0"/>
              <a:t> </a:t>
            </a:r>
            <a:r>
              <a:rPr lang="en-US" dirty="0" err="1" smtClean="0"/>
              <a:t>berdasarkan</a:t>
            </a:r>
            <a:r>
              <a:rPr lang="en-US" dirty="0" smtClean="0"/>
              <a:t> </a:t>
            </a:r>
            <a:r>
              <a:rPr lang="en-US" dirty="0" err="1" smtClean="0"/>
              <a:t>kesepakatan</a:t>
            </a:r>
            <a:r>
              <a:rPr lang="en-US" dirty="0" smtClean="0"/>
              <a:t> </a:t>
            </a:r>
            <a:r>
              <a:rPr lang="en-US" dirty="0" err="1" smtClean="0"/>
              <a:t>para</a:t>
            </a:r>
            <a:r>
              <a:rPr lang="en-US" dirty="0" smtClean="0"/>
              <a:t> </a:t>
            </a:r>
            <a:r>
              <a:rPr lang="en-US" dirty="0" err="1" smtClean="0"/>
              <a:t>pihak</a:t>
            </a:r>
            <a:r>
              <a:rPr lang="en-US" dirty="0" smtClean="0"/>
              <a:t>. </a:t>
            </a:r>
          </a:p>
          <a:p>
            <a:pPr fontAlgn="auto">
              <a:spcAft>
                <a:spcPts val="0"/>
              </a:spcAft>
              <a:buFont typeface="Arial" pitchFamily="34" charset="0"/>
              <a:buChar char="•"/>
              <a:defRPr/>
            </a:pPr>
            <a:r>
              <a:rPr lang="en-US" dirty="0" err="1" smtClean="0"/>
              <a:t>Pasal</a:t>
            </a:r>
            <a:r>
              <a:rPr lang="en-US" dirty="0" smtClean="0"/>
              <a:t> 33 </a:t>
            </a:r>
            <a:r>
              <a:rPr lang="en-US" dirty="0" err="1" smtClean="0"/>
              <a:t>ayat</a:t>
            </a:r>
            <a:r>
              <a:rPr lang="en-US" dirty="0" smtClean="0"/>
              <a:t> (1) </a:t>
            </a:r>
            <a:r>
              <a:rPr lang="en-US" dirty="0" err="1" smtClean="0"/>
              <a:t>Piagam</a:t>
            </a:r>
            <a:r>
              <a:rPr lang="en-US" dirty="0" smtClean="0"/>
              <a:t> PBB : “</a:t>
            </a:r>
            <a:r>
              <a:rPr lang="en-US" i="1" dirty="0" smtClean="0"/>
              <a:t>the parties to any dispute... shall... seek a solution by negotiation, inquiry, mediation, conciliation, arbitration, judicial settlement resorting to regional agencies or arrangements, or </a:t>
            </a:r>
            <a:r>
              <a:rPr lang="en-US" i="1" dirty="0" err="1" smtClean="0"/>
              <a:t>othe</a:t>
            </a:r>
            <a:r>
              <a:rPr lang="en-US" i="1" dirty="0" smtClean="0"/>
              <a:t> peaceful means of their own choice</a:t>
            </a:r>
            <a:r>
              <a:rPr lang="en-US" dirty="0" smtClean="0"/>
              <a:t>.” </a:t>
            </a:r>
          </a:p>
          <a:p>
            <a:pPr fontAlgn="auto">
              <a:spcAft>
                <a:spcPts val="0"/>
              </a:spcAft>
              <a:buFont typeface="Arial" pitchFamily="34" charset="0"/>
              <a:buChar char="•"/>
              <a:defRPr/>
            </a:pPr>
            <a:r>
              <a:rPr lang="en-US" dirty="0" smtClean="0"/>
              <a:t> </a:t>
            </a:r>
            <a:r>
              <a:rPr lang="en-US" dirty="0" err="1" smtClean="0"/>
              <a:t>berdasarkan</a:t>
            </a:r>
            <a:r>
              <a:rPr lang="en-US" dirty="0" smtClean="0"/>
              <a:t> </a:t>
            </a:r>
            <a:r>
              <a:rPr lang="en-US" dirty="0" err="1" smtClean="0"/>
              <a:t>pasal</a:t>
            </a:r>
            <a:r>
              <a:rPr lang="en-US" dirty="0" smtClean="0"/>
              <a:t> 33 </a:t>
            </a:r>
            <a:r>
              <a:rPr lang="en-US" dirty="0" err="1" smtClean="0"/>
              <a:t>ayat</a:t>
            </a:r>
            <a:r>
              <a:rPr lang="en-US" dirty="0" smtClean="0"/>
              <a:t> (1) </a:t>
            </a:r>
            <a:r>
              <a:rPr lang="en-US" dirty="0" smtClean="0">
                <a:sym typeface="Wingdings" pitchFamily="2" charset="2"/>
              </a:rPr>
              <a:t> </a:t>
            </a:r>
            <a:r>
              <a:rPr lang="en-US" dirty="0" err="1" smtClean="0">
                <a:sym typeface="Wingdings" pitchFamily="2" charset="2"/>
              </a:rPr>
              <a:t>berikut</a:t>
            </a:r>
            <a:r>
              <a:rPr lang="en-US" dirty="0" smtClean="0">
                <a:sym typeface="Wingdings" pitchFamily="2" charset="2"/>
              </a:rPr>
              <a:t> </a:t>
            </a:r>
            <a:r>
              <a:rPr lang="en-US" dirty="0" err="1" smtClean="0">
                <a:sym typeface="Wingdings" pitchFamily="2" charset="2"/>
              </a:rPr>
              <a:t>kategori</a:t>
            </a:r>
            <a:r>
              <a:rPr lang="en-US" dirty="0" smtClean="0">
                <a:sym typeface="Wingdings" pitchFamily="2" charset="2"/>
              </a:rPr>
              <a:t> </a:t>
            </a:r>
            <a:r>
              <a:rPr lang="en-US" dirty="0" err="1" smtClean="0"/>
              <a:t>beberapa</a:t>
            </a:r>
            <a:r>
              <a:rPr lang="en-US" dirty="0" smtClean="0"/>
              <a:t> </a:t>
            </a:r>
            <a:r>
              <a:rPr lang="en-US" dirty="0" err="1" smtClean="0"/>
              <a:t>metode</a:t>
            </a:r>
            <a:r>
              <a:rPr lang="en-US" dirty="0" smtClean="0"/>
              <a:t> </a:t>
            </a:r>
            <a:r>
              <a:rPr lang="en-US" dirty="0" err="1" smtClean="0"/>
              <a:t>penyelesaian</a:t>
            </a:r>
            <a:r>
              <a:rPr lang="en-US" dirty="0" smtClean="0"/>
              <a:t> </a:t>
            </a:r>
            <a:r>
              <a:rPr lang="en-US" dirty="0" err="1" smtClean="0"/>
              <a:t>sengketa</a:t>
            </a:r>
            <a:r>
              <a:rPr lang="en-US" dirty="0" smtClean="0"/>
              <a:t> :</a:t>
            </a:r>
          </a:p>
          <a:p>
            <a:pPr marL="914400" lvl="1" indent="-514350" fontAlgn="auto">
              <a:spcAft>
                <a:spcPts val="0"/>
              </a:spcAft>
              <a:buFont typeface="+mj-lt"/>
              <a:buAutoNum type="arabicPeriod"/>
              <a:defRPr/>
            </a:pPr>
            <a:r>
              <a:rPr lang="en-US" dirty="0" err="1" smtClean="0"/>
              <a:t>Negosiasi</a:t>
            </a:r>
            <a:endParaRPr lang="en-US" dirty="0" smtClean="0"/>
          </a:p>
          <a:p>
            <a:pPr marL="914400" lvl="1" indent="-514350" fontAlgn="auto">
              <a:spcAft>
                <a:spcPts val="0"/>
              </a:spcAft>
              <a:buFont typeface="+mj-lt"/>
              <a:buAutoNum type="arabicPeriod"/>
              <a:defRPr/>
            </a:pPr>
            <a:r>
              <a:rPr lang="en-US" dirty="0" err="1" smtClean="0"/>
              <a:t>Penyelidikan</a:t>
            </a:r>
            <a:endParaRPr lang="en-US" dirty="0" smtClean="0"/>
          </a:p>
          <a:p>
            <a:pPr marL="914400" lvl="1" indent="-514350" fontAlgn="auto">
              <a:spcAft>
                <a:spcPts val="0"/>
              </a:spcAft>
              <a:buFont typeface="+mj-lt"/>
              <a:buAutoNum type="arabicPeriod"/>
              <a:defRPr/>
            </a:pPr>
            <a:r>
              <a:rPr lang="en-US" dirty="0" err="1" smtClean="0"/>
              <a:t>Mediasi</a:t>
            </a:r>
            <a:endParaRPr lang="en-US" dirty="0" smtClean="0"/>
          </a:p>
          <a:p>
            <a:pPr marL="914400" lvl="1" indent="-514350" fontAlgn="auto">
              <a:spcAft>
                <a:spcPts val="0"/>
              </a:spcAft>
              <a:buFont typeface="+mj-lt"/>
              <a:buAutoNum type="arabicPeriod"/>
              <a:defRPr/>
            </a:pPr>
            <a:r>
              <a:rPr lang="en-US" dirty="0" err="1" smtClean="0"/>
              <a:t>Konsiliasi</a:t>
            </a:r>
            <a:endParaRPr lang="en-US" dirty="0" smtClean="0"/>
          </a:p>
          <a:p>
            <a:pPr marL="914400" lvl="1" indent="-514350" fontAlgn="auto">
              <a:spcAft>
                <a:spcPts val="0"/>
              </a:spcAft>
              <a:buFont typeface="+mj-lt"/>
              <a:buAutoNum type="arabicPeriod"/>
              <a:defRPr/>
            </a:pPr>
            <a:r>
              <a:rPr lang="en-US" dirty="0" err="1" smtClean="0"/>
              <a:t>Arbitrase</a:t>
            </a:r>
            <a:endParaRPr lang="en-US" dirty="0" smtClean="0"/>
          </a:p>
          <a:p>
            <a:pPr marL="914400" lvl="1" indent="-514350" fontAlgn="auto">
              <a:spcAft>
                <a:spcPts val="0"/>
              </a:spcAft>
              <a:buFont typeface="+mj-lt"/>
              <a:buAutoNum type="arabicPeriod"/>
              <a:defRPr/>
            </a:pPr>
            <a:r>
              <a:rPr lang="en-US" dirty="0" err="1" smtClean="0"/>
              <a:t>Pengadilan</a:t>
            </a:r>
            <a:endParaRPr lang="en-US" dirty="0" smtClean="0"/>
          </a:p>
          <a:p>
            <a:pPr marL="914400" lvl="1" indent="-514350" fontAlgn="auto">
              <a:spcAft>
                <a:spcPts val="0"/>
              </a:spcAft>
              <a:buFont typeface="+mj-lt"/>
              <a:buAutoNum type="arabicPeriod"/>
              <a:defRPr/>
            </a:pPr>
            <a:r>
              <a:rPr lang="en-US" dirty="0" err="1" smtClean="0"/>
              <a:t>Badan-badan</a:t>
            </a:r>
            <a:r>
              <a:rPr lang="en-US" dirty="0" smtClean="0"/>
              <a:t> regional</a:t>
            </a:r>
          </a:p>
          <a:p>
            <a:pPr marL="914400" lvl="1" indent="-514350" fontAlgn="auto">
              <a:spcAft>
                <a:spcPts val="0"/>
              </a:spcAft>
              <a:buFont typeface="+mj-lt"/>
              <a:buAutoNum type="arabicPeriod"/>
              <a:defRPr/>
            </a:pPr>
            <a:r>
              <a:rPr lang="en-US" dirty="0" smtClean="0"/>
              <a:t>Cara </a:t>
            </a:r>
            <a:r>
              <a:rPr lang="en-US" dirty="0" err="1" smtClean="0"/>
              <a:t>damai</a:t>
            </a:r>
            <a:r>
              <a:rPr lang="en-US" dirty="0" smtClean="0"/>
              <a:t> </a:t>
            </a:r>
            <a:r>
              <a:rPr lang="en-US" dirty="0" err="1" smtClean="0"/>
              <a:t>lainnya</a:t>
            </a:r>
            <a:endParaRPr lang="en-US" dirty="0" smtClean="0"/>
          </a:p>
          <a:p>
            <a:pPr fontAlgn="auto">
              <a:spcAft>
                <a:spcPts val="0"/>
              </a:spcAft>
              <a:buFont typeface="Arial" pitchFamily="34" charset="0"/>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457200"/>
          <a:ext cx="8229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381000"/>
          <a:ext cx="82296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381000"/>
          <a:ext cx="84582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4572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304800"/>
          <a:ext cx="83820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3810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1501</Words>
  <Application>Microsoft Office PowerPoint</Application>
  <PresentationFormat>On-screen Show (4:3)</PresentationFormat>
  <Paragraphs>159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Penyelesaian Sengketa Ekonomi Internasional (1) </vt:lpstr>
      <vt:lpstr>Pendahuluan </vt:lpstr>
      <vt:lpstr>Penyelesaian Sengketa Ekonomi Internasional</vt:lpstr>
      <vt:lpstr>Slide 4</vt:lpstr>
      <vt:lpstr>Slide 5</vt:lpstr>
      <vt:lpstr>Slide 6</vt:lpstr>
      <vt:lpstr>Slide 7</vt:lpstr>
      <vt:lpstr>Slide 8</vt:lpstr>
      <vt:lpstr>Slide 9</vt:lpstr>
      <vt:lpstr>Slide 10</vt:lpstr>
      <vt:lpstr>REFERENSI </vt:lpstr>
      <vt:lpstr>  Penyelesaian Sengketa Ekonomi Internasional (2)</vt:lpstr>
      <vt:lpstr>Tuduhan Praktek Dumping  oleh Korea Selatan terhadap Indonesia  mengenai Praktek Dumping Produk Kertas</vt:lpstr>
      <vt:lpstr>Pendahuluan </vt:lpstr>
      <vt:lpstr>Fakta – Fakta Hukum </vt:lpstr>
      <vt:lpstr>Slide 16</vt:lpstr>
      <vt:lpstr>Slide 17</vt:lpstr>
      <vt:lpstr>Slide 18</vt:lpstr>
      <vt:lpstr>Slide 19</vt:lpstr>
      <vt:lpstr> Permasalahan Hukum </vt:lpstr>
      <vt:lpstr>Slide 21</vt:lpstr>
      <vt:lpstr> Pembahasan : Peraturan Hukumnya </vt:lpstr>
      <vt:lpstr>Slide 23</vt:lpstr>
      <vt:lpstr>Slide 24</vt:lpstr>
      <vt:lpstr>Pembahasan : Penyelesaian Sengketa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Nandi</dc:creator>
  <cp:lastModifiedBy>Zaini</cp:lastModifiedBy>
  <cp:revision>13</cp:revision>
  <dcterms:created xsi:type="dcterms:W3CDTF">2010-12-12T17:48:29Z</dcterms:created>
  <dcterms:modified xsi:type="dcterms:W3CDTF">2016-12-07T02:52:37Z</dcterms:modified>
</cp:coreProperties>
</file>